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5" r:id="rId2"/>
    <p:sldMasterId id="2147483746" r:id="rId3"/>
    <p:sldMasterId id="2147483732" r:id="rId4"/>
  </p:sldMasterIdLst>
  <p:notesMasterIdLst>
    <p:notesMasterId r:id="rId27"/>
  </p:notesMasterIdLst>
  <p:sldIdLst>
    <p:sldId id="258" r:id="rId5"/>
    <p:sldId id="276" r:id="rId6"/>
    <p:sldId id="257" r:id="rId7"/>
    <p:sldId id="259" r:id="rId8"/>
    <p:sldId id="260" r:id="rId9"/>
    <p:sldId id="261" r:id="rId10"/>
    <p:sldId id="262" r:id="rId11"/>
    <p:sldId id="263" r:id="rId12"/>
    <p:sldId id="264" r:id="rId13"/>
    <p:sldId id="277" r:id="rId14"/>
    <p:sldId id="266" r:id="rId15"/>
    <p:sldId id="267" r:id="rId16"/>
    <p:sldId id="268" r:id="rId17"/>
    <p:sldId id="269" r:id="rId18"/>
    <p:sldId id="270" r:id="rId19"/>
    <p:sldId id="278" r:id="rId20"/>
    <p:sldId id="279" r:id="rId21"/>
    <p:sldId id="271" r:id="rId22"/>
    <p:sldId id="272" r:id="rId23"/>
    <p:sldId id="273" r:id="rId24"/>
    <p:sldId id="274" r:id="rId25"/>
    <p:sldId id="275"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6185B-6DAE-412A-A2C5-853D88A4A361}" v="12" dt="2022-03-17T09:46:01.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2696185B-6DAE-412A-A2C5-853D88A4A361}"/>
    <pc:docChg chg="undo custSel addSld delSld modSld sldOrd addMainMaster delMainMaster modMainMaster">
      <pc:chgData name="Pascalle Cup" userId="abbe84a0-611b-406e-b251-e8b4b71c069a" providerId="ADAL" clId="{2696185B-6DAE-412A-A2C5-853D88A4A361}" dt="2022-03-17T09:47:35.459" v="556" actId="20577"/>
      <pc:docMkLst>
        <pc:docMk/>
      </pc:docMkLst>
      <pc:sldChg chg="del">
        <pc:chgData name="Pascalle Cup" userId="abbe84a0-611b-406e-b251-e8b4b71c069a" providerId="ADAL" clId="{2696185B-6DAE-412A-A2C5-853D88A4A361}" dt="2022-03-17T09:15:47.271" v="82" actId="47"/>
        <pc:sldMkLst>
          <pc:docMk/>
          <pc:sldMk cId="3172819573" sldId="256"/>
        </pc:sldMkLst>
      </pc:sldChg>
      <pc:sldChg chg="addSp modSp mod">
        <pc:chgData name="Pascalle Cup" userId="abbe84a0-611b-406e-b251-e8b4b71c069a" providerId="ADAL" clId="{2696185B-6DAE-412A-A2C5-853D88A4A361}" dt="2022-03-17T09:13:54.690" v="16" actId="1076"/>
        <pc:sldMkLst>
          <pc:docMk/>
          <pc:sldMk cId="3275919262" sldId="257"/>
        </pc:sldMkLst>
        <pc:spChg chg="mod">
          <ac:chgData name="Pascalle Cup" userId="abbe84a0-611b-406e-b251-e8b4b71c069a" providerId="ADAL" clId="{2696185B-6DAE-412A-A2C5-853D88A4A361}" dt="2022-03-17T09:13:49.949" v="15" actId="14100"/>
          <ac:spMkLst>
            <pc:docMk/>
            <pc:sldMk cId="3275919262" sldId="257"/>
            <ac:spMk id="3" creationId="{835A002B-01C9-4CDA-A2DB-11B63303C290}"/>
          </ac:spMkLst>
        </pc:spChg>
        <pc:spChg chg="add mod">
          <ac:chgData name="Pascalle Cup" userId="abbe84a0-611b-406e-b251-e8b4b71c069a" providerId="ADAL" clId="{2696185B-6DAE-412A-A2C5-853D88A4A361}" dt="2022-03-17T09:13:54.690" v="16" actId="1076"/>
          <ac:spMkLst>
            <pc:docMk/>
            <pc:sldMk cId="3275919262" sldId="257"/>
            <ac:spMk id="5" creationId="{5A3DFA6A-3EB5-46E6-A616-87164D6E7D3B}"/>
          </ac:spMkLst>
        </pc:spChg>
      </pc:sldChg>
      <pc:sldChg chg="add del">
        <pc:chgData name="Pascalle Cup" userId="abbe84a0-611b-406e-b251-e8b4b71c069a" providerId="ADAL" clId="{2696185B-6DAE-412A-A2C5-853D88A4A361}" dt="2022-03-17T09:14:42.153" v="34" actId="27028"/>
        <pc:sldMkLst>
          <pc:docMk/>
          <pc:sldMk cId="82270342" sldId="258"/>
        </pc:sldMkLst>
      </pc:sldChg>
      <pc:sldChg chg="modSp add mod ord">
        <pc:chgData name="Pascalle Cup" userId="abbe84a0-611b-406e-b251-e8b4b71c069a" providerId="ADAL" clId="{2696185B-6DAE-412A-A2C5-853D88A4A361}" dt="2022-03-17T09:15:45.258" v="81" actId="20577"/>
        <pc:sldMkLst>
          <pc:docMk/>
          <pc:sldMk cId="766217370" sldId="258"/>
        </pc:sldMkLst>
        <pc:spChg chg="mod">
          <ac:chgData name="Pascalle Cup" userId="abbe84a0-611b-406e-b251-e8b4b71c069a" providerId="ADAL" clId="{2696185B-6DAE-412A-A2C5-853D88A4A361}" dt="2022-03-17T09:15:45.258" v="81" actId="20577"/>
          <ac:spMkLst>
            <pc:docMk/>
            <pc:sldMk cId="766217370" sldId="258"/>
            <ac:spMk id="3" creationId="{ACFD24B1-677A-4386-B83B-3CA8AAB0C473}"/>
          </ac:spMkLst>
        </pc:spChg>
      </pc:sldChg>
      <pc:sldChg chg="add del">
        <pc:chgData name="Pascalle Cup" userId="abbe84a0-611b-406e-b251-e8b4b71c069a" providerId="ADAL" clId="{2696185B-6DAE-412A-A2C5-853D88A4A361}" dt="2022-03-17T09:14:27.647" v="31" actId="47"/>
        <pc:sldMkLst>
          <pc:docMk/>
          <pc:sldMk cId="2753945140" sldId="258"/>
        </pc:sldMkLst>
      </pc:sldChg>
      <pc:sldChg chg="modSp add del mod">
        <pc:chgData name="Pascalle Cup" userId="abbe84a0-611b-406e-b251-e8b4b71c069a" providerId="ADAL" clId="{2696185B-6DAE-412A-A2C5-853D88A4A361}" dt="2022-03-17T09:24:08.051" v="283" actId="14100"/>
        <pc:sldMkLst>
          <pc:docMk/>
          <pc:sldMk cId="82270342" sldId="259"/>
        </pc:sldMkLst>
        <pc:spChg chg="mod">
          <ac:chgData name="Pascalle Cup" userId="abbe84a0-611b-406e-b251-e8b4b71c069a" providerId="ADAL" clId="{2696185B-6DAE-412A-A2C5-853D88A4A361}" dt="2022-03-17T09:24:08.051" v="283" actId="14100"/>
          <ac:spMkLst>
            <pc:docMk/>
            <pc:sldMk cId="82270342" sldId="259"/>
            <ac:spMk id="3" creationId="{025689C8-417C-4F5B-907E-235AE49B4787}"/>
          </ac:spMkLst>
        </pc:spChg>
        <pc:spChg chg="mod">
          <ac:chgData name="Pascalle Cup" userId="abbe84a0-611b-406e-b251-e8b4b71c069a" providerId="ADAL" clId="{2696185B-6DAE-412A-A2C5-853D88A4A361}" dt="2022-03-17T09:23:55.356" v="280" actId="2711"/>
          <ac:spMkLst>
            <pc:docMk/>
            <pc:sldMk cId="82270342" sldId="259"/>
            <ac:spMk id="9" creationId="{24A0379B-3AD3-4DE3-B773-63A821ED42FE}"/>
          </ac:spMkLst>
        </pc:spChg>
      </pc:sldChg>
      <pc:sldChg chg="add del">
        <pc:chgData name="Pascalle Cup" userId="abbe84a0-611b-406e-b251-e8b4b71c069a" providerId="ADAL" clId="{2696185B-6DAE-412A-A2C5-853D88A4A361}" dt="2022-03-17T09:14:59.371" v="42"/>
        <pc:sldMkLst>
          <pc:docMk/>
          <pc:sldMk cId="2429811793" sldId="260"/>
        </pc:sldMkLst>
      </pc:sldChg>
      <pc:sldChg chg="modSp add del mod">
        <pc:chgData name="Pascalle Cup" userId="abbe84a0-611b-406e-b251-e8b4b71c069a" providerId="ADAL" clId="{2696185B-6DAE-412A-A2C5-853D88A4A361}" dt="2022-03-17T09:24:32.786" v="288" actId="2711"/>
        <pc:sldMkLst>
          <pc:docMk/>
          <pc:sldMk cId="1795402196" sldId="261"/>
        </pc:sldMkLst>
        <pc:spChg chg="mod">
          <ac:chgData name="Pascalle Cup" userId="abbe84a0-611b-406e-b251-e8b4b71c069a" providerId="ADAL" clId="{2696185B-6DAE-412A-A2C5-853D88A4A361}" dt="2022-03-17T09:24:18.503" v="285" actId="2711"/>
          <ac:spMkLst>
            <pc:docMk/>
            <pc:sldMk cId="1795402196" sldId="261"/>
            <ac:spMk id="3" creationId="{227E4A3A-B1FD-4F79-8F93-25D243C80DAC}"/>
          </ac:spMkLst>
        </pc:spChg>
        <pc:spChg chg="mod">
          <ac:chgData name="Pascalle Cup" userId="abbe84a0-611b-406e-b251-e8b4b71c069a" providerId="ADAL" clId="{2696185B-6DAE-412A-A2C5-853D88A4A361}" dt="2022-03-17T09:24:27.094" v="287" actId="2711"/>
          <ac:spMkLst>
            <pc:docMk/>
            <pc:sldMk cId="1795402196" sldId="261"/>
            <ac:spMk id="5" creationId="{7691973F-1831-4B71-8E35-57B7C7B36450}"/>
          </ac:spMkLst>
        </pc:spChg>
        <pc:spChg chg="mod">
          <ac:chgData name="Pascalle Cup" userId="abbe84a0-611b-406e-b251-e8b4b71c069a" providerId="ADAL" clId="{2696185B-6DAE-412A-A2C5-853D88A4A361}" dt="2022-03-17T09:24:22.734" v="286" actId="2711"/>
          <ac:spMkLst>
            <pc:docMk/>
            <pc:sldMk cId="1795402196" sldId="261"/>
            <ac:spMk id="7" creationId="{ACEF1DDE-F907-4E4C-89AD-838A1970E131}"/>
          </ac:spMkLst>
        </pc:spChg>
        <pc:spChg chg="mod">
          <ac:chgData name="Pascalle Cup" userId="abbe84a0-611b-406e-b251-e8b4b71c069a" providerId="ADAL" clId="{2696185B-6DAE-412A-A2C5-853D88A4A361}" dt="2022-03-17T09:24:32.786" v="288" actId="2711"/>
          <ac:spMkLst>
            <pc:docMk/>
            <pc:sldMk cId="1795402196" sldId="261"/>
            <ac:spMk id="9" creationId="{2A5BA082-EFCB-4EC0-AEF9-EB0EE3036F28}"/>
          </ac:spMkLst>
        </pc:spChg>
      </pc:sldChg>
      <pc:sldChg chg="add del">
        <pc:chgData name="Pascalle Cup" userId="abbe84a0-611b-406e-b251-e8b4b71c069a" providerId="ADAL" clId="{2696185B-6DAE-412A-A2C5-853D88A4A361}" dt="2022-03-17T09:15:02.622" v="46"/>
        <pc:sldMkLst>
          <pc:docMk/>
          <pc:sldMk cId="598339427" sldId="262"/>
        </pc:sldMkLst>
      </pc:sldChg>
      <pc:sldChg chg="delSp modSp add mod ord">
        <pc:chgData name="Pascalle Cup" userId="abbe84a0-611b-406e-b251-e8b4b71c069a" providerId="ADAL" clId="{2696185B-6DAE-412A-A2C5-853D88A4A361}" dt="2022-03-17T09:42:48.849" v="484" actId="1076"/>
        <pc:sldMkLst>
          <pc:docMk/>
          <pc:sldMk cId="1874330047" sldId="263"/>
        </pc:sldMkLst>
        <pc:spChg chg="mod">
          <ac:chgData name="Pascalle Cup" userId="abbe84a0-611b-406e-b251-e8b4b71c069a" providerId="ADAL" clId="{2696185B-6DAE-412A-A2C5-853D88A4A361}" dt="2022-03-17T09:42:48.849" v="484" actId="1076"/>
          <ac:spMkLst>
            <pc:docMk/>
            <pc:sldMk cId="1874330047" sldId="263"/>
            <ac:spMk id="3" creationId="{6D8A75A8-8E63-4A6E-912E-C613DE4DD983}"/>
          </ac:spMkLst>
        </pc:spChg>
        <pc:spChg chg="del mod">
          <ac:chgData name="Pascalle Cup" userId="abbe84a0-611b-406e-b251-e8b4b71c069a" providerId="ADAL" clId="{2696185B-6DAE-412A-A2C5-853D88A4A361}" dt="2022-03-17T09:22:25.287" v="263"/>
          <ac:spMkLst>
            <pc:docMk/>
            <pc:sldMk cId="1874330047" sldId="263"/>
            <ac:spMk id="5" creationId="{A2861386-DE1D-41B5-8CA6-1D0CA06EC8F1}"/>
          </ac:spMkLst>
        </pc:spChg>
        <pc:spChg chg="mod">
          <ac:chgData name="Pascalle Cup" userId="abbe84a0-611b-406e-b251-e8b4b71c069a" providerId="ADAL" clId="{2696185B-6DAE-412A-A2C5-853D88A4A361}" dt="2022-03-17T09:23:32.682" v="279" actId="1076"/>
          <ac:spMkLst>
            <pc:docMk/>
            <pc:sldMk cId="1874330047" sldId="263"/>
            <ac:spMk id="9" creationId="{9168233C-18FF-4DCB-91E6-99397876E207}"/>
          </ac:spMkLst>
        </pc:spChg>
      </pc:sldChg>
      <pc:sldChg chg="add ord">
        <pc:chgData name="Pascalle Cup" userId="abbe84a0-611b-406e-b251-e8b4b71c069a" providerId="ADAL" clId="{2696185B-6DAE-412A-A2C5-853D88A4A361}" dt="2022-03-17T09:42:30.635" v="481"/>
        <pc:sldMkLst>
          <pc:docMk/>
          <pc:sldMk cId="1563455836" sldId="264"/>
        </pc:sldMkLst>
      </pc:sldChg>
      <pc:sldChg chg="add del">
        <pc:chgData name="Pascalle Cup" userId="abbe84a0-611b-406e-b251-e8b4b71c069a" providerId="ADAL" clId="{2696185B-6DAE-412A-A2C5-853D88A4A361}" dt="2022-03-17T09:25:52.418" v="293" actId="47"/>
        <pc:sldMkLst>
          <pc:docMk/>
          <pc:sldMk cId="884904453" sldId="265"/>
        </pc:sldMkLst>
      </pc:sldChg>
      <pc:sldChg chg="addSp delSp modSp add mod">
        <pc:chgData name="Pascalle Cup" userId="abbe84a0-611b-406e-b251-e8b4b71c069a" providerId="ADAL" clId="{2696185B-6DAE-412A-A2C5-853D88A4A361}" dt="2022-03-17T09:29:22.108" v="411" actId="20577"/>
        <pc:sldMkLst>
          <pc:docMk/>
          <pc:sldMk cId="3284721659" sldId="266"/>
        </pc:sldMkLst>
        <pc:spChg chg="mod">
          <ac:chgData name="Pascalle Cup" userId="abbe84a0-611b-406e-b251-e8b4b71c069a" providerId="ADAL" clId="{2696185B-6DAE-412A-A2C5-853D88A4A361}" dt="2022-03-17T09:24:43.642" v="290" actId="1076"/>
          <ac:spMkLst>
            <pc:docMk/>
            <pc:sldMk cId="3284721659" sldId="266"/>
            <ac:spMk id="5" creationId="{AFD7F714-44C2-40D7-AFE6-D023A1BB3545}"/>
          </ac:spMkLst>
        </pc:spChg>
        <pc:spChg chg="add del">
          <ac:chgData name="Pascalle Cup" userId="abbe84a0-611b-406e-b251-e8b4b71c069a" providerId="ADAL" clId="{2696185B-6DAE-412A-A2C5-853D88A4A361}" dt="2022-03-17T09:29:21.733" v="410" actId="21"/>
          <ac:spMkLst>
            <pc:docMk/>
            <pc:sldMk cId="3284721659" sldId="266"/>
            <ac:spMk id="6" creationId="{255257B6-2C7C-4D27-8ADC-0CBE366F4C91}"/>
          </ac:spMkLst>
        </pc:spChg>
        <pc:spChg chg="mod">
          <ac:chgData name="Pascalle Cup" userId="abbe84a0-611b-406e-b251-e8b4b71c069a" providerId="ADAL" clId="{2696185B-6DAE-412A-A2C5-853D88A4A361}" dt="2022-03-17T09:29:22.108" v="411" actId="20577"/>
          <ac:spMkLst>
            <pc:docMk/>
            <pc:sldMk cId="3284721659" sldId="266"/>
            <ac:spMk id="7" creationId="{944F1D10-586E-4603-A618-8F133D5FB859}"/>
          </ac:spMkLst>
        </pc:spChg>
      </pc:sldChg>
      <pc:sldChg chg="add">
        <pc:chgData name="Pascalle Cup" userId="abbe84a0-611b-406e-b251-e8b4b71c069a" providerId="ADAL" clId="{2696185B-6DAE-412A-A2C5-853D88A4A361}" dt="2022-03-17T09:15:16.539" v="56"/>
        <pc:sldMkLst>
          <pc:docMk/>
          <pc:sldMk cId="1105942556" sldId="267"/>
        </pc:sldMkLst>
      </pc:sldChg>
      <pc:sldChg chg="add">
        <pc:chgData name="Pascalle Cup" userId="abbe84a0-611b-406e-b251-e8b4b71c069a" providerId="ADAL" clId="{2696185B-6DAE-412A-A2C5-853D88A4A361}" dt="2022-03-17T09:15:18.340" v="58"/>
        <pc:sldMkLst>
          <pc:docMk/>
          <pc:sldMk cId="2411279386" sldId="268"/>
        </pc:sldMkLst>
      </pc:sldChg>
      <pc:sldChg chg="add">
        <pc:chgData name="Pascalle Cup" userId="abbe84a0-611b-406e-b251-e8b4b71c069a" providerId="ADAL" clId="{2696185B-6DAE-412A-A2C5-853D88A4A361}" dt="2022-03-17T09:15:19.782" v="60"/>
        <pc:sldMkLst>
          <pc:docMk/>
          <pc:sldMk cId="839986839" sldId="269"/>
        </pc:sldMkLst>
      </pc:sldChg>
      <pc:sldChg chg="addSp modSp add mod modAnim">
        <pc:chgData name="Pascalle Cup" userId="abbe84a0-611b-406e-b251-e8b4b71c069a" providerId="ADAL" clId="{2696185B-6DAE-412A-A2C5-853D88A4A361}" dt="2022-03-17T09:31:55.880" v="438" actId="1076"/>
        <pc:sldMkLst>
          <pc:docMk/>
          <pc:sldMk cId="3116999209" sldId="270"/>
        </pc:sldMkLst>
        <pc:spChg chg="mod">
          <ac:chgData name="Pascalle Cup" userId="abbe84a0-611b-406e-b251-e8b4b71c069a" providerId="ADAL" clId="{2696185B-6DAE-412A-A2C5-853D88A4A361}" dt="2022-03-17T09:31:37.249" v="435" actId="1076"/>
          <ac:spMkLst>
            <pc:docMk/>
            <pc:sldMk cId="3116999209" sldId="270"/>
            <ac:spMk id="2" creationId="{2667FB1D-40EE-4512-B0A7-721DDBA21785}"/>
          </ac:spMkLst>
        </pc:spChg>
        <pc:picChg chg="add mod">
          <ac:chgData name="Pascalle Cup" userId="abbe84a0-611b-406e-b251-e8b4b71c069a" providerId="ADAL" clId="{2696185B-6DAE-412A-A2C5-853D88A4A361}" dt="2022-03-17T09:31:55.880" v="438" actId="1076"/>
          <ac:picMkLst>
            <pc:docMk/>
            <pc:sldMk cId="3116999209" sldId="270"/>
            <ac:picMk id="3" creationId="{1458F97A-DDA9-4DF5-9BEF-A523E0AE6B55}"/>
          </ac:picMkLst>
        </pc:picChg>
      </pc:sldChg>
      <pc:sldChg chg="add">
        <pc:chgData name="Pascalle Cup" userId="abbe84a0-611b-406e-b251-e8b4b71c069a" providerId="ADAL" clId="{2696185B-6DAE-412A-A2C5-853D88A4A361}" dt="2022-03-17T09:15:23.733" v="64"/>
        <pc:sldMkLst>
          <pc:docMk/>
          <pc:sldMk cId="868535995" sldId="271"/>
        </pc:sldMkLst>
      </pc:sldChg>
      <pc:sldChg chg="add">
        <pc:chgData name="Pascalle Cup" userId="abbe84a0-611b-406e-b251-e8b4b71c069a" providerId="ADAL" clId="{2696185B-6DAE-412A-A2C5-853D88A4A361}" dt="2022-03-17T09:15:24.784" v="66"/>
        <pc:sldMkLst>
          <pc:docMk/>
          <pc:sldMk cId="2936661453" sldId="272"/>
        </pc:sldMkLst>
      </pc:sldChg>
      <pc:sldChg chg="modSp add mod">
        <pc:chgData name="Pascalle Cup" userId="abbe84a0-611b-406e-b251-e8b4b71c069a" providerId="ADAL" clId="{2696185B-6DAE-412A-A2C5-853D88A4A361}" dt="2022-03-17T09:44:13.545" v="500" actId="20577"/>
        <pc:sldMkLst>
          <pc:docMk/>
          <pc:sldMk cId="266115067" sldId="273"/>
        </pc:sldMkLst>
        <pc:spChg chg="mod">
          <ac:chgData name="Pascalle Cup" userId="abbe84a0-611b-406e-b251-e8b4b71c069a" providerId="ADAL" clId="{2696185B-6DAE-412A-A2C5-853D88A4A361}" dt="2022-03-17T09:44:13.545" v="500" actId="20577"/>
          <ac:spMkLst>
            <pc:docMk/>
            <pc:sldMk cId="266115067" sldId="273"/>
            <ac:spMk id="2" creationId="{9B3163A3-F29E-46BB-81A2-2257E417481F}"/>
          </ac:spMkLst>
        </pc:spChg>
        <pc:spChg chg="mod">
          <ac:chgData name="Pascalle Cup" userId="abbe84a0-611b-406e-b251-e8b4b71c069a" providerId="ADAL" clId="{2696185B-6DAE-412A-A2C5-853D88A4A361}" dt="2022-03-17T09:43:47.030" v="490" actId="6549"/>
          <ac:spMkLst>
            <pc:docMk/>
            <pc:sldMk cId="266115067" sldId="273"/>
            <ac:spMk id="5" creationId="{03B1508A-B345-4500-8B9E-E03F7E919B3B}"/>
          </ac:spMkLst>
        </pc:spChg>
        <pc:spChg chg="mod">
          <ac:chgData name="Pascalle Cup" userId="abbe84a0-611b-406e-b251-e8b4b71c069a" providerId="ADAL" clId="{2696185B-6DAE-412A-A2C5-853D88A4A361}" dt="2022-03-17T09:44:04.209" v="493" actId="1076"/>
          <ac:spMkLst>
            <pc:docMk/>
            <pc:sldMk cId="266115067" sldId="273"/>
            <ac:spMk id="6" creationId="{CEDA346C-0EC7-4471-BA44-5DD75C779793}"/>
          </ac:spMkLst>
        </pc:spChg>
      </pc:sldChg>
      <pc:sldChg chg="add">
        <pc:chgData name="Pascalle Cup" userId="abbe84a0-611b-406e-b251-e8b4b71c069a" providerId="ADAL" clId="{2696185B-6DAE-412A-A2C5-853D88A4A361}" dt="2022-03-17T09:15:27.394" v="70"/>
        <pc:sldMkLst>
          <pc:docMk/>
          <pc:sldMk cId="2295691516" sldId="274"/>
        </pc:sldMkLst>
      </pc:sldChg>
      <pc:sldChg chg="addSp modSp add mod">
        <pc:chgData name="Pascalle Cup" userId="abbe84a0-611b-406e-b251-e8b4b71c069a" providerId="ADAL" clId="{2696185B-6DAE-412A-A2C5-853D88A4A361}" dt="2022-03-17T09:46:42.513" v="539" actId="1076"/>
        <pc:sldMkLst>
          <pc:docMk/>
          <pc:sldMk cId="2349806939" sldId="275"/>
        </pc:sldMkLst>
        <pc:spChg chg="add mod">
          <ac:chgData name="Pascalle Cup" userId="abbe84a0-611b-406e-b251-e8b4b71c069a" providerId="ADAL" clId="{2696185B-6DAE-412A-A2C5-853D88A4A361}" dt="2022-03-17T09:46:17.594" v="538" actId="20577"/>
          <ac:spMkLst>
            <pc:docMk/>
            <pc:sldMk cId="2349806939" sldId="275"/>
            <ac:spMk id="4" creationId="{001AAB78-2B6F-419C-B2D9-B94133870300}"/>
          </ac:spMkLst>
        </pc:spChg>
        <pc:picChg chg="mod">
          <ac:chgData name="Pascalle Cup" userId="abbe84a0-611b-406e-b251-e8b4b71c069a" providerId="ADAL" clId="{2696185B-6DAE-412A-A2C5-853D88A4A361}" dt="2022-03-17T09:46:42.513" v="539" actId="1076"/>
          <ac:picMkLst>
            <pc:docMk/>
            <pc:sldMk cId="2349806939" sldId="275"/>
            <ac:picMk id="3" creationId="{41A6B2B3-60EE-4198-A729-26A319DB1162}"/>
          </ac:picMkLst>
        </pc:picChg>
      </pc:sldChg>
      <pc:sldChg chg="addSp modSp new mod">
        <pc:chgData name="Pascalle Cup" userId="abbe84a0-611b-406e-b251-e8b4b71c069a" providerId="ADAL" clId="{2696185B-6DAE-412A-A2C5-853D88A4A361}" dt="2022-03-17T09:47:35.459" v="556" actId="20577"/>
        <pc:sldMkLst>
          <pc:docMk/>
          <pc:sldMk cId="2597430705" sldId="276"/>
        </pc:sldMkLst>
        <pc:spChg chg="mod">
          <ac:chgData name="Pascalle Cup" userId="abbe84a0-611b-406e-b251-e8b4b71c069a" providerId="ADAL" clId="{2696185B-6DAE-412A-A2C5-853D88A4A361}" dt="2022-03-17T09:16:19.686" v="124" actId="20577"/>
          <ac:spMkLst>
            <pc:docMk/>
            <pc:sldMk cId="2597430705" sldId="276"/>
            <ac:spMk id="2" creationId="{E3FF1363-42BE-4A49-8C2D-4C6A336A0F86}"/>
          </ac:spMkLst>
        </pc:spChg>
        <pc:spChg chg="add mod">
          <ac:chgData name="Pascalle Cup" userId="abbe84a0-611b-406e-b251-e8b4b71c069a" providerId="ADAL" clId="{2696185B-6DAE-412A-A2C5-853D88A4A361}" dt="2022-03-17T09:47:35.459" v="556" actId="20577"/>
          <ac:spMkLst>
            <pc:docMk/>
            <pc:sldMk cId="2597430705" sldId="276"/>
            <ac:spMk id="3" creationId="{F86B4546-E247-4E1B-9ABD-AF23CC0923F7}"/>
          </ac:spMkLst>
        </pc:spChg>
      </pc:sldChg>
      <pc:sldChg chg="addSp delSp modSp new mod modAnim">
        <pc:chgData name="Pascalle Cup" userId="abbe84a0-611b-406e-b251-e8b4b71c069a" providerId="ADAL" clId="{2696185B-6DAE-412A-A2C5-853D88A4A361}" dt="2022-03-17T09:25:35.481" v="292" actId="14100"/>
        <pc:sldMkLst>
          <pc:docMk/>
          <pc:sldMk cId="1905088876" sldId="277"/>
        </pc:sldMkLst>
        <pc:spChg chg="del">
          <ac:chgData name="Pascalle Cup" userId="abbe84a0-611b-406e-b251-e8b4b71c069a" providerId="ADAL" clId="{2696185B-6DAE-412A-A2C5-853D88A4A361}" dt="2022-03-17T09:23:08.823" v="276" actId="478"/>
          <ac:spMkLst>
            <pc:docMk/>
            <pc:sldMk cId="1905088876" sldId="277"/>
            <ac:spMk id="2" creationId="{7E475B07-86A1-4DE8-A553-089CFB096165}"/>
          </ac:spMkLst>
        </pc:spChg>
        <pc:spChg chg="add mod">
          <ac:chgData name="Pascalle Cup" userId="abbe84a0-611b-406e-b251-e8b4b71c069a" providerId="ADAL" clId="{2696185B-6DAE-412A-A2C5-853D88A4A361}" dt="2022-03-17T09:23:06.498" v="275" actId="403"/>
          <ac:spMkLst>
            <pc:docMk/>
            <pc:sldMk cId="1905088876" sldId="277"/>
            <ac:spMk id="4" creationId="{E985F5F2-22C9-4A4D-A5F1-A74E85415305}"/>
          </ac:spMkLst>
        </pc:spChg>
        <pc:picChg chg="add mod">
          <ac:chgData name="Pascalle Cup" userId="abbe84a0-611b-406e-b251-e8b4b71c069a" providerId="ADAL" clId="{2696185B-6DAE-412A-A2C5-853D88A4A361}" dt="2022-03-17T09:25:35.481" v="292" actId="14100"/>
          <ac:picMkLst>
            <pc:docMk/>
            <pc:sldMk cId="1905088876" sldId="277"/>
            <ac:picMk id="5" creationId="{C8B70972-7121-41BE-AC48-A2DE4E4162D4}"/>
          </ac:picMkLst>
        </pc:picChg>
      </pc:sldChg>
      <pc:sldChg chg="addSp modSp new mod ord modAnim">
        <pc:chgData name="Pascalle Cup" userId="abbe84a0-611b-406e-b251-e8b4b71c069a" providerId="ADAL" clId="{2696185B-6DAE-412A-A2C5-853D88A4A361}" dt="2022-03-17T09:43:23.436" v="488"/>
        <pc:sldMkLst>
          <pc:docMk/>
          <pc:sldMk cId="558379994" sldId="278"/>
        </pc:sldMkLst>
        <pc:spChg chg="add mod">
          <ac:chgData name="Pascalle Cup" userId="abbe84a0-611b-406e-b251-e8b4b71c069a" providerId="ADAL" clId="{2696185B-6DAE-412A-A2C5-853D88A4A361}" dt="2022-03-17T09:32:07.635" v="440" actId="403"/>
          <ac:spMkLst>
            <pc:docMk/>
            <pc:sldMk cId="558379994" sldId="278"/>
            <ac:spMk id="4" creationId="{BB6B01CC-EB50-4EC7-A53B-65BA0A8D35A5}"/>
          </ac:spMkLst>
        </pc:spChg>
        <pc:picChg chg="add mod">
          <ac:chgData name="Pascalle Cup" userId="abbe84a0-611b-406e-b251-e8b4b71c069a" providerId="ADAL" clId="{2696185B-6DAE-412A-A2C5-853D88A4A361}" dt="2022-03-17T09:30:57.121" v="423" actId="1076"/>
          <ac:picMkLst>
            <pc:docMk/>
            <pc:sldMk cId="558379994" sldId="278"/>
            <ac:picMk id="2" creationId="{39EBC50A-8191-4473-BE5D-512478944BAA}"/>
          </ac:picMkLst>
        </pc:picChg>
      </pc:sldChg>
      <pc:sldChg chg="addSp modSp new mod">
        <pc:chgData name="Pascalle Cup" userId="abbe84a0-611b-406e-b251-e8b4b71c069a" providerId="ADAL" clId="{2696185B-6DAE-412A-A2C5-853D88A4A361}" dt="2022-03-17T09:31:25.186" v="433" actId="14100"/>
        <pc:sldMkLst>
          <pc:docMk/>
          <pc:sldMk cId="98874896" sldId="279"/>
        </pc:sldMkLst>
        <pc:spChg chg="mod">
          <ac:chgData name="Pascalle Cup" userId="abbe84a0-611b-406e-b251-e8b4b71c069a" providerId="ADAL" clId="{2696185B-6DAE-412A-A2C5-853D88A4A361}" dt="2022-03-17T09:31:18.151" v="430" actId="6549"/>
          <ac:spMkLst>
            <pc:docMk/>
            <pc:sldMk cId="98874896" sldId="279"/>
            <ac:spMk id="2" creationId="{2C5E166F-CD01-45F7-BC88-845FB708D3DC}"/>
          </ac:spMkLst>
        </pc:spChg>
        <pc:spChg chg="add mod">
          <ac:chgData name="Pascalle Cup" userId="abbe84a0-611b-406e-b251-e8b4b71c069a" providerId="ADAL" clId="{2696185B-6DAE-412A-A2C5-853D88A4A361}" dt="2022-03-17T09:31:25.186" v="433" actId="14100"/>
          <ac:spMkLst>
            <pc:docMk/>
            <pc:sldMk cId="98874896" sldId="279"/>
            <ac:spMk id="4" creationId="{EEF2F2DD-BB28-4AF3-A27D-C5D4AD7AEA1E}"/>
          </ac:spMkLst>
        </pc:spChg>
      </pc:sldChg>
      <pc:sldMasterChg chg="add del addSldLayout delSldLayout">
        <pc:chgData name="Pascalle Cup" userId="abbe84a0-611b-406e-b251-e8b4b71c069a" providerId="ADAL" clId="{2696185B-6DAE-412A-A2C5-853D88A4A361}" dt="2022-03-17T09:14:27.647" v="31" actId="47"/>
        <pc:sldMasterMkLst>
          <pc:docMk/>
          <pc:sldMasterMk cId="1481251228" sldId="2147483648"/>
        </pc:sldMasterMkLst>
        <pc:sldLayoutChg chg="add del">
          <pc:chgData name="Pascalle Cup" userId="abbe84a0-611b-406e-b251-e8b4b71c069a" providerId="ADAL" clId="{2696185B-6DAE-412A-A2C5-853D88A4A361}" dt="2022-03-17T09:14:27.647" v="31" actId="47"/>
          <pc:sldLayoutMkLst>
            <pc:docMk/>
            <pc:sldMasterMk cId="1481251228" sldId="2147483648"/>
            <pc:sldLayoutMk cId="3423238104" sldId="2147483655"/>
          </pc:sldLayoutMkLst>
        </pc:sldLayoutChg>
      </pc:sldMasterChg>
      <pc:sldMasterChg chg="replId modSldLayout">
        <pc:chgData name="Pascalle Cup" userId="abbe84a0-611b-406e-b251-e8b4b71c069a" providerId="ADAL" clId="{2696185B-6DAE-412A-A2C5-853D88A4A361}" dt="2022-03-17T09:15:09.668" v="49" actId="27028"/>
        <pc:sldMasterMkLst>
          <pc:docMk/>
          <pc:sldMasterMk cId="4124038710" sldId="2147483660"/>
        </pc:sldMasterMkLst>
        <pc:sldLayoutChg chg="replId">
          <pc:chgData name="Pascalle Cup" userId="abbe84a0-611b-406e-b251-e8b4b71c069a" providerId="ADAL" clId="{2696185B-6DAE-412A-A2C5-853D88A4A361}" dt="2022-03-17T09:14:01.911" v="17" actId="27028"/>
          <pc:sldLayoutMkLst>
            <pc:docMk/>
            <pc:sldMasterMk cId="4124038710" sldId="2147483660"/>
            <pc:sldLayoutMk cId="3970552011" sldId="2147483661"/>
          </pc:sldLayoutMkLst>
        </pc:sldLayoutChg>
        <pc:sldLayoutChg chg="replId">
          <pc:chgData name="Pascalle Cup" userId="abbe84a0-611b-406e-b251-e8b4b71c069a" providerId="ADAL" clId="{2696185B-6DAE-412A-A2C5-853D88A4A361}" dt="2022-03-17T09:15:00.906" v="43" actId="27028"/>
          <pc:sldLayoutMkLst>
            <pc:docMk/>
            <pc:sldMasterMk cId="4124038710" sldId="2147483660"/>
            <pc:sldLayoutMk cId="2240730512" sldId="2147483748"/>
          </pc:sldLayoutMkLst>
        </pc:sldLayoutChg>
        <pc:sldLayoutChg chg="replId">
          <pc:chgData name="Pascalle Cup" userId="abbe84a0-611b-406e-b251-e8b4b71c069a" providerId="ADAL" clId="{2696185B-6DAE-412A-A2C5-853D88A4A361}" dt="2022-03-17T09:15:09.668" v="49" actId="27028"/>
          <pc:sldLayoutMkLst>
            <pc:docMk/>
            <pc:sldMasterMk cId="4124038710" sldId="2147483660"/>
            <pc:sldLayoutMk cId="3761976162" sldId="2147483749"/>
          </pc:sldLayoutMkLst>
        </pc:sldLayoutChg>
      </pc:sldMasterChg>
      <pc:sldMasterChg chg="add addSldLayout">
        <pc:chgData name="Pascalle Cup" userId="abbe84a0-611b-406e-b251-e8b4b71c069a" providerId="ADAL" clId="{2696185B-6DAE-412A-A2C5-853D88A4A361}" dt="2022-03-17T09:15:24.784" v="65" actId="27028"/>
        <pc:sldMasterMkLst>
          <pc:docMk/>
          <pc:sldMasterMk cId="3665789770" sldId="2147483732"/>
        </pc:sldMasterMkLst>
        <pc:sldLayoutChg chg="add">
          <pc:chgData name="Pascalle Cup" userId="abbe84a0-611b-406e-b251-e8b4b71c069a" providerId="ADAL" clId="{2696185B-6DAE-412A-A2C5-853D88A4A361}" dt="2022-03-17T09:15:24.784" v="65" actId="27028"/>
          <pc:sldLayoutMkLst>
            <pc:docMk/>
            <pc:sldMasterMk cId="3665789770" sldId="2147483732"/>
            <pc:sldLayoutMk cId="27012088" sldId="2147483722"/>
          </pc:sldLayoutMkLst>
        </pc:sldLayoutChg>
      </pc:sldMasterChg>
      <pc:sldMasterChg chg="add del addSldLayout delSldLayout">
        <pc:chgData name="Pascalle Cup" userId="abbe84a0-611b-406e-b251-e8b4b71c069a" providerId="ADAL" clId="{2696185B-6DAE-412A-A2C5-853D88A4A361}" dt="2022-03-17T09:14:58.532" v="39" actId="27028"/>
        <pc:sldMasterMkLst>
          <pc:docMk/>
          <pc:sldMasterMk cId="4241536062" sldId="2147483745"/>
        </pc:sldMasterMkLst>
        <pc:sldLayoutChg chg="add">
          <pc:chgData name="Pascalle Cup" userId="abbe84a0-611b-406e-b251-e8b4b71c069a" providerId="ADAL" clId="{2696185B-6DAE-412A-A2C5-853D88A4A361}" dt="2022-03-17T09:14:46.684" v="35" actId="27028"/>
          <pc:sldLayoutMkLst>
            <pc:docMk/>
            <pc:sldMasterMk cId="4241536062" sldId="2147483745"/>
            <pc:sldLayoutMk cId="475043877" sldId="2147483740"/>
          </pc:sldLayoutMkLst>
        </pc:sldLayoutChg>
        <pc:sldLayoutChg chg="add del">
          <pc:chgData name="Pascalle Cup" userId="abbe84a0-611b-406e-b251-e8b4b71c069a" providerId="ADAL" clId="{2696185B-6DAE-412A-A2C5-853D88A4A361}" dt="2022-03-17T09:14:58.532" v="39" actId="27028"/>
          <pc:sldLayoutMkLst>
            <pc:docMk/>
            <pc:sldMasterMk cId="4241536062" sldId="2147483745"/>
            <pc:sldLayoutMk cId="563234908" sldId="2147483741"/>
          </pc:sldLayoutMkLst>
        </pc:sldLayoutChg>
      </pc:sldMasterChg>
      <pc:sldMasterChg chg="add del addSldLayout delSldLayout">
        <pc:chgData name="Pascalle Cup" userId="abbe84a0-611b-406e-b251-e8b4b71c069a" providerId="ADAL" clId="{2696185B-6DAE-412A-A2C5-853D88A4A361}" dt="2022-03-17T09:15:09.668" v="49" actId="27028"/>
        <pc:sldMasterMkLst>
          <pc:docMk/>
          <pc:sldMasterMk cId="2230039246" sldId="2147483746"/>
        </pc:sldMasterMkLst>
        <pc:sldLayoutChg chg="add">
          <pc:chgData name="Pascalle Cup" userId="abbe84a0-611b-406e-b251-e8b4b71c069a" providerId="ADAL" clId="{2696185B-6DAE-412A-A2C5-853D88A4A361}" dt="2022-03-17T09:15:09.668" v="49" actId="27028"/>
          <pc:sldLayoutMkLst>
            <pc:docMk/>
            <pc:sldMasterMk cId="2230039246" sldId="2147483746"/>
            <pc:sldLayoutMk cId="1665562235" sldId="2147483650"/>
          </pc:sldLayoutMkLst>
        </pc:sldLayoutChg>
        <pc:sldLayoutChg chg="add del">
          <pc:chgData name="Pascalle Cup" userId="abbe84a0-611b-406e-b251-e8b4b71c069a" providerId="ADAL" clId="{2696185B-6DAE-412A-A2C5-853D88A4A361}" dt="2022-03-17T09:15:00.906" v="43" actId="27028"/>
          <pc:sldLayoutMkLst>
            <pc:docMk/>
            <pc:sldMasterMk cId="2230039246" sldId="2147483746"/>
            <pc:sldLayoutMk cId="979634135" sldId="2147483654"/>
          </pc:sldLayoutMkLst>
        </pc:sldLayoutChg>
        <pc:sldLayoutChg chg="add del">
          <pc:chgData name="Pascalle Cup" userId="abbe84a0-611b-406e-b251-e8b4b71c069a" providerId="ADAL" clId="{2696185B-6DAE-412A-A2C5-853D88A4A361}" dt="2022-03-17T09:14:59.371" v="41" actId="27028"/>
          <pc:sldLayoutMkLst>
            <pc:docMk/>
            <pc:sldMasterMk cId="2230039246" sldId="2147483746"/>
            <pc:sldLayoutMk cId="3978299353" sldId="214748374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E9E41-5674-4EE6-92E4-0E3F246EF4C6}" type="datetimeFigureOut">
              <a:rPr lang="nl-NL" smtClean="0"/>
              <a:t>17-3-2022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79491-6374-442C-9544-C19424A06814}" type="slidenum">
              <a:rPr lang="nl-NL" smtClean="0"/>
              <a:t>‹nr.›</a:t>
            </a:fld>
            <a:endParaRPr lang="nl-NL"/>
          </a:p>
        </p:txBody>
      </p:sp>
    </p:spTree>
    <p:extLst>
      <p:ext uri="{BB962C8B-B14F-4D97-AF65-F5344CB8AC3E}">
        <p14:creationId xmlns:p14="http://schemas.microsoft.com/office/powerpoint/2010/main" val="69497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CE87284-59E0-46A1-97C3-B511C4A23BFF}" type="slidenum">
              <a:rPr lang="nl-NL" smtClean="0"/>
              <a:t>12</a:t>
            </a:fld>
            <a:endParaRPr lang="nl-NL"/>
          </a:p>
        </p:txBody>
      </p:sp>
    </p:spTree>
    <p:extLst>
      <p:ext uri="{BB962C8B-B14F-4D97-AF65-F5344CB8AC3E}">
        <p14:creationId xmlns:p14="http://schemas.microsoft.com/office/powerpoint/2010/main" val="105262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Bij relatieve armoede worden de levensomstandigheden van een groep of persoon beoordeeld in verhouding met zijn omgeving. Sociale armoede betekent dat mensen niet mee kunnen doen aan het normale maatschappelijk leven omdat er geen geld is voor een sportclub of vereniging, voor schoolactiviteiten of een uitstapje van de bejaardenvereniging of bijvoorbeeld voor toegang tot internet.</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4CE87284-59E0-46A1-97C3-B511C4A23BFF}" type="slidenum">
              <a:rPr lang="nl-NL" smtClean="0"/>
              <a:t>13</a:t>
            </a:fld>
            <a:endParaRPr lang="nl-NL"/>
          </a:p>
        </p:txBody>
      </p:sp>
    </p:spTree>
    <p:extLst>
      <p:ext uri="{BB962C8B-B14F-4D97-AF65-F5344CB8AC3E}">
        <p14:creationId xmlns:p14="http://schemas.microsoft.com/office/powerpoint/2010/main" val="176553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78682-B3D8-42E5-98DF-BE9714BF3E6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7B8B089-48AB-477C-B5D8-7755306CD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DD355B1-A2D8-43C4-83E6-1110F58EB36A}"/>
              </a:ext>
            </a:extLst>
          </p:cNvPr>
          <p:cNvSpPr>
            <a:spLocks noGrp="1"/>
          </p:cNvSpPr>
          <p:nvPr>
            <p:ph type="dt" sz="half" idx="10"/>
          </p:nvPr>
        </p:nvSpPr>
        <p:spPr/>
        <p:txBody>
          <a:bodyPr/>
          <a:lstStyle/>
          <a:p>
            <a:fld id="{7D7D09C3-6E00-4B23-BDD4-70A3B3CF01C6}" type="datetimeFigureOut">
              <a:rPr lang="nl-NL" smtClean="0"/>
              <a:t>17-3-2022</a:t>
            </a:fld>
            <a:endParaRPr lang="nl-NL"/>
          </a:p>
        </p:txBody>
      </p:sp>
      <p:sp>
        <p:nvSpPr>
          <p:cNvPr id="5" name="Tijdelijke aanduiding voor voettekst 4">
            <a:extLst>
              <a:ext uri="{FF2B5EF4-FFF2-40B4-BE49-F238E27FC236}">
                <a16:creationId xmlns:a16="http://schemas.microsoft.com/office/drawing/2014/main" id="{C949E6FE-EBF3-4C5A-87B1-E3F4FA3BF5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5A2491-C69E-4DC8-AAB8-2582B199C053}"/>
              </a:ext>
            </a:extLst>
          </p:cNvPr>
          <p:cNvSpPr>
            <a:spLocks noGrp="1"/>
          </p:cNvSpPr>
          <p:nvPr>
            <p:ph type="sldNum" sz="quarter" idx="12"/>
          </p:nvPr>
        </p:nvSpPr>
        <p:spPr/>
        <p:txBody>
          <a:bodyPr/>
          <a:lstStyle/>
          <a:p>
            <a:fld id="{F9AC4418-E1CD-4DF7-95FF-2D9FC456B068}" type="slidenum">
              <a:rPr lang="nl-NL" smtClean="0"/>
              <a:t>‹nr.›</a:t>
            </a:fld>
            <a:endParaRPr lang="nl-NL"/>
          </a:p>
        </p:txBody>
      </p:sp>
    </p:spTree>
    <p:extLst>
      <p:ext uri="{BB962C8B-B14F-4D97-AF65-F5344CB8AC3E}">
        <p14:creationId xmlns:p14="http://schemas.microsoft.com/office/powerpoint/2010/main" val="255109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D0CEE-5E67-41A8-B093-DAA3B4FCF1D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072D0E4-B749-45A1-81B3-BCEC3F87B72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BC4BC2-6BB3-41B1-9DFF-FD1873A1520E}"/>
              </a:ext>
            </a:extLst>
          </p:cNvPr>
          <p:cNvSpPr>
            <a:spLocks noGrp="1"/>
          </p:cNvSpPr>
          <p:nvPr>
            <p:ph type="dt" sz="half" idx="10"/>
          </p:nvPr>
        </p:nvSpPr>
        <p:spPr/>
        <p:txBody>
          <a:bodyPr/>
          <a:lstStyle/>
          <a:p>
            <a:fld id="{7D7D09C3-6E00-4B23-BDD4-70A3B3CF01C6}" type="datetimeFigureOut">
              <a:rPr lang="nl-NL" smtClean="0"/>
              <a:t>17-3-2022</a:t>
            </a:fld>
            <a:endParaRPr lang="nl-NL"/>
          </a:p>
        </p:txBody>
      </p:sp>
      <p:sp>
        <p:nvSpPr>
          <p:cNvPr id="5" name="Tijdelijke aanduiding voor voettekst 4">
            <a:extLst>
              <a:ext uri="{FF2B5EF4-FFF2-40B4-BE49-F238E27FC236}">
                <a16:creationId xmlns:a16="http://schemas.microsoft.com/office/drawing/2014/main" id="{1AEDEE34-8F4A-4048-A45C-7DB0D782FAD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03289C-BB24-4831-BDA1-4EBDC72E4C78}"/>
              </a:ext>
            </a:extLst>
          </p:cNvPr>
          <p:cNvSpPr>
            <a:spLocks noGrp="1"/>
          </p:cNvSpPr>
          <p:nvPr>
            <p:ph type="sldNum" sz="quarter" idx="12"/>
          </p:nvPr>
        </p:nvSpPr>
        <p:spPr/>
        <p:txBody>
          <a:bodyPr/>
          <a:lstStyle/>
          <a:p>
            <a:fld id="{F9AC4418-E1CD-4DF7-95FF-2D9FC456B068}" type="slidenum">
              <a:rPr lang="nl-NL" smtClean="0"/>
              <a:t>‹nr.›</a:t>
            </a:fld>
            <a:endParaRPr lang="nl-NL"/>
          </a:p>
        </p:txBody>
      </p:sp>
    </p:spTree>
    <p:extLst>
      <p:ext uri="{BB962C8B-B14F-4D97-AF65-F5344CB8AC3E}">
        <p14:creationId xmlns:p14="http://schemas.microsoft.com/office/powerpoint/2010/main" val="75358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7BE5720-85EE-41B6-98FB-E566DA6B7F2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BCC92AD-9970-4039-8625-A75E09773C6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9CFE45-60DF-4CB7-AAEE-0F17417D41A9}"/>
              </a:ext>
            </a:extLst>
          </p:cNvPr>
          <p:cNvSpPr>
            <a:spLocks noGrp="1"/>
          </p:cNvSpPr>
          <p:nvPr>
            <p:ph type="dt" sz="half" idx="10"/>
          </p:nvPr>
        </p:nvSpPr>
        <p:spPr/>
        <p:txBody>
          <a:bodyPr/>
          <a:lstStyle/>
          <a:p>
            <a:fld id="{7D7D09C3-6E00-4B23-BDD4-70A3B3CF01C6}" type="datetimeFigureOut">
              <a:rPr lang="nl-NL" smtClean="0"/>
              <a:t>17-3-2022</a:t>
            </a:fld>
            <a:endParaRPr lang="nl-NL"/>
          </a:p>
        </p:txBody>
      </p:sp>
      <p:sp>
        <p:nvSpPr>
          <p:cNvPr id="5" name="Tijdelijke aanduiding voor voettekst 4">
            <a:extLst>
              <a:ext uri="{FF2B5EF4-FFF2-40B4-BE49-F238E27FC236}">
                <a16:creationId xmlns:a16="http://schemas.microsoft.com/office/drawing/2014/main" id="{9217A681-13CB-4AD3-A64D-A73249EA25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9F3752-B0F2-4C43-AA77-8A647CCFFC14}"/>
              </a:ext>
            </a:extLst>
          </p:cNvPr>
          <p:cNvSpPr>
            <a:spLocks noGrp="1"/>
          </p:cNvSpPr>
          <p:nvPr>
            <p:ph type="sldNum" sz="quarter" idx="12"/>
          </p:nvPr>
        </p:nvSpPr>
        <p:spPr/>
        <p:txBody>
          <a:bodyPr/>
          <a:lstStyle/>
          <a:p>
            <a:fld id="{F9AC4418-E1CD-4DF7-95FF-2D9FC456B068}" type="slidenum">
              <a:rPr lang="nl-NL" smtClean="0"/>
              <a:t>‹nr.›</a:t>
            </a:fld>
            <a:endParaRPr lang="nl-NL"/>
          </a:p>
        </p:txBody>
      </p:sp>
    </p:spTree>
    <p:extLst>
      <p:ext uri="{BB962C8B-B14F-4D97-AF65-F5344CB8AC3E}">
        <p14:creationId xmlns:p14="http://schemas.microsoft.com/office/powerpoint/2010/main" val="220455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3/17/2022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323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3/17/2022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47504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011F0-D757-4471-8675-C0A03652A3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02BE640-2D69-4026-9937-769BE4B4E55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1A488C1-8289-4D04-9C0A-A41324AEE418}"/>
              </a:ext>
            </a:extLst>
          </p:cNvPr>
          <p:cNvSpPr>
            <a:spLocks noGrp="1"/>
          </p:cNvSpPr>
          <p:nvPr>
            <p:ph type="dt" sz="half" idx="10"/>
          </p:nvPr>
        </p:nvSpPr>
        <p:spPr/>
        <p:txBody>
          <a:bodyPr/>
          <a:lstStyle/>
          <a:p>
            <a:fld id="{6EEA47C3-284B-4991-8D88-A603BCA58F67}" type="datetimeFigureOut">
              <a:rPr lang="nl-NL" smtClean="0"/>
              <a:t>17-3-2022</a:t>
            </a:fld>
            <a:endParaRPr lang="nl-NL"/>
          </a:p>
        </p:txBody>
      </p:sp>
      <p:sp>
        <p:nvSpPr>
          <p:cNvPr id="5" name="Tijdelijke aanduiding voor voettekst 4">
            <a:extLst>
              <a:ext uri="{FF2B5EF4-FFF2-40B4-BE49-F238E27FC236}">
                <a16:creationId xmlns:a16="http://schemas.microsoft.com/office/drawing/2014/main" id="{4DFBA0F7-A6E7-4943-B4B0-B557FC4E53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98ECA3-AC37-4ACA-8818-1B37C693E459}"/>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1665562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F6691-6577-4B3D-90AF-591A4B09F7C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27DCC4D-72AC-4425-9F7B-B5EFAFB80E3D}"/>
              </a:ext>
            </a:extLst>
          </p:cNvPr>
          <p:cNvSpPr>
            <a:spLocks noGrp="1"/>
          </p:cNvSpPr>
          <p:nvPr>
            <p:ph type="dt" sz="half" idx="10"/>
          </p:nvPr>
        </p:nvSpPr>
        <p:spPr/>
        <p:txBody>
          <a:bodyPr/>
          <a:lstStyle/>
          <a:p>
            <a:fld id="{6EEA47C3-284B-4991-8D88-A603BCA58F67}" type="datetimeFigureOut">
              <a:rPr lang="nl-NL" smtClean="0"/>
              <a:t>17-3-2022</a:t>
            </a:fld>
            <a:endParaRPr lang="nl-NL"/>
          </a:p>
        </p:txBody>
      </p:sp>
      <p:sp>
        <p:nvSpPr>
          <p:cNvPr id="4" name="Tijdelijke aanduiding voor voettekst 3">
            <a:extLst>
              <a:ext uri="{FF2B5EF4-FFF2-40B4-BE49-F238E27FC236}">
                <a16:creationId xmlns:a16="http://schemas.microsoft.com/office/drawing/2014/main" id="{68424264-BA12-4D27-AB39-102EDC2B861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ABDC355-DB3E-4AE6-B9E9-3121DF4954FF}"/>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979634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4956F5-D89C-46F4-A3E5-EB1B6EFB9794}"/>
              </a:ext>
            </a:extLst>
          </p:cNvPr>
          <p:cNvSpPr>
            <a:spLocks noGrp="1"/>
          </p:cNvSpPr>
          <p:nvPr>
            <p:ph type="dt" sz="half" idx="10"/>
          </p:nvPr>
        </p:nvSpPr>
        <p:spPr/>
        <p:txBody>
          <a:bodyPr/>
          <a:lstStyle/>
          <a:p>
            <a:fld id="{6EEA47C3-284B-4991-8D88-A603BCA58F67}" type="datetimeFigureOut">
              <a:rPr lang="nl-NL" smtClean="0"/>
              <a:t>17-3-2022</a:t>
            </a:fld>
            <a:endParaRPr lang="nl-NL"/>
          </a:p>
        </p:txBody>
      </p:sp>
      <p:sp>
        <p:nvSpPr>
          <p:cNvPr id="3" name="Tijdelijke aanduiding voor voettekst 2">
            <a:extLst>
              <a:ext uri="{FF2B5EF4-FFF2-40B4-BE49-F238E27FC236}">
                <a16:creationId xmlns:a16="http://schemas.microsoft.com/office/drawing/2014/main" id="{7F640A32-4065-424B-BF69-2B93CF32535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25BAA2E-121A-417D-907D-180E93015FB9}"/>
              </a:ext>
            </a:extLst>
          </p:cNvPr>
          <p:cNvSpPr>
            <a:spLocks noGrp="1"/>
          </p:cNvSpPr>
          <p:nvPr>
            <p:ph type="sldNum" sz="quarter" idx="12"/>
          </p:nvPr>
        </p:nvSpPr>
        <p:spPr/>
        <p:txBody>
          <a:bodyPr/>
          <a:lstStyle/>
          <a:p>
            <a:fld id="{5A2516F9-025A-4C69-B481-940A75616943}" type="slidenum">
              <a:rPr lang="nl-NL" smtClean="0"/>
              <a:t>‹nr.›</a:t>
            </a:fld>
            <a:endParaRPr lang="nl-NL"/>
          </a:p>
        </p:txBody>
      </p:sp>
    </p:spTree>
    <p:extLst>
      <p:ext uri="{BB962C8B-B14F-4D97-AF65-F5344CB8AC3E}">
        <p14:creationId xmlns:p14="http://schemas.microsoft.com/office/powerpoint/2010/main" val="3978299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701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89878-95DD-499A-B175-62A8807A6B0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0F486E2-A93F-4E68-B7E2-467EC3DFF36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803895-9376-44E5-8BD3-CA60ADB9AC37}"/>
              </a:ext>
            </a:extLst>
          </p:cNvPr>
          <p:cNvSpPr>
            <a:spLocks noGrp="1"/>
          </p:cNvSpPr>
          <p:nvPr>
            <p:ph type="dt" sz="half" idx="10"/>
          </p:nvPr>
        </p:nvSpPr>
        <p:spPr/>
        <p:txBody>
          <a:bodyPr/>
          <a:lstStyle/>
          <a:p>
            <a:fld id="{7D7D09C3-6E00-4B23-BDD4-70A3B3CF01C6}" type="datetimeFigureOut">
              <a:rPr lang="nl-NL" smtClean="0"/>
              <a:t>17-3-2022</a:t>
            </a:fld>
            <a:endParaRPr lang="nl-NL"/>
          </a:p>
        </p:txBody>
      </p:sp>
      <p:sp>
        <p:nvSpPr>
          <p:cNvPr id="5" name="Tijdelijke aanduiding voor voettekst 4">
            <a:extLst>
              <a:ext uri="{FF2B5EF4-FFF2-40B4-BE49-F238E27FC236}">
                <a16:creationId xmlns:a16="http://schemas.microsoft.com/office/drawing/2014/main" id="{3A957DD2-68E2-436E-8968-FEB405F522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82152D-E90A-4802-BAC9-15F1249383BB}"/>
              </a:ext>
            </a:extLst>
          </p:cNvPr>
          <p:cNvSpPr>
            <a:spLocks noGrp="1"/>
          </p:cNvSpPr>
          <p:nvPr>
            <p:ph type="sldNum" sz="quarter" idx="12"/>
          </p:nvPr>
        </p:nvSpPr>
        <p:spPr/>
        <p:txBody>
          <a:bodyPr/>
          <a:lstStyle/>
          <a:p>
            <a:fld id="{F9AC4418-E1CD-4DF7-95FF-2D9FC456B068}" type="slidenum">
              <a:rPr lang="nl-NL" smtClean="0"/>
              <a:t>‹nr.›</a:t>
            </a:fld>
            <a:endParaRPr lang="nl-NL"/>
          </a:p>
        </p:txBody>
      </p:sp>
    </p:spTree>
    <p:extLst>
      <p:ext uri="{BB962C8B-B14F-4D97-AF65-F5344CB8AC3E}">
        <p14:creationId xmlns:p14="http://schemas.microsoft.com/office/powerpoint/2010/main" val="376197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D2B19-D007-4B5B-A70C-7E782CB696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A19EF3C-DA7A-44C6-A1B5-D0E18C8F91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AF3896E-529C-403D-823F-A8369E00B93D}"/>
              </a:ext>
            </a:extLst>
          </p:cNvPr>
          <p:cNvSpPr>
            <a:spLocks noGrp="1"/>
          </p:cNvSpPr>
          <p:nvPr>
            <p:ph type="dt" sz="half" idx="10"/>
          </p:nvPr>
        </p:nvSpPr>
        <p:spPr/>
        <p:txBody>
          <a:bodyPr/>
          <a:lstStyle/>
          <a:p>
            <a:fld id="{7D7D09C3-6E00-4B23-BDD4-70A3B3CF01C6}" type="datetimeFigureOut">
              <a:rPr lang="nl-NL" smtClean="0"/>
              <a:t>17-3-2022</a:t>
            </a:fld>
            <a:endParaRPr lang="nl-NL"/>
          </a:p>
        </p:txBody>
      </p:sp>
      <p:sp>
        <p:nvSpPr>
          <p:cNvPr id="5" name="Tijdelijke aanduiding voor voettekst 4">
            <a:extLst>
              <a:ext uri="{FF2B5EF4-FFF2-40B4-BE49-F238E27FC236}">
                <a16:creationId xmlns:a16="http://schemas.microsoft.com/office/drawing/2014/main" id="{14C18667-5191-4D84-97D2-04D6276BDB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5FE9B7-5DE2-4E3B-B7EC-C4DCE5154496}"/>
              </a:ext>
            </a:extLst>
          </p:cNvPr>
          <p:cNvSpPr>
            <a:spLocks noGrp="1"/>
          </p:cNvSpPr>
          <p:nvPr>
            <p:ph type="sldNum" sz="quarter" idx="12"/>
          </p:nvPr>
        </p:nvSpPr>
        <p:spPr/>
        <p:txBody>
          <a:bodyPr/>
          <a:lstStyle/>
          <a:p>
            <a:fld id="{F9AC4418-E1CD-4DF7-95FF-2D9FC456B068}" type="slidenum">
              <a:rPr lang="nl-NL" smtClean="0"/>
              <a:t>‹nr.›</a:t>
            </a:fld>
            <a:endParaRPr lang="nl-NL"/>
          </a:p>
        </p:txBody>
      </p:sp>
    </p:spTree>
    <p:extLst>
      <p:ext uri="{BB962C8B-B14F-4D97-AF65-F5344CB8AC3E}">
        <p14:creationId xmlns:p14="http://schemas.microsoft.com/office/powerpoint/2010/main" val="200379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DB6A7-190F-46B8-A0FB-6762CDB16F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FCFE557-65CC-47CE-B113-CE682FA0AB4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7EA04DC-C202-4566-BB84-AA584812C2A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63078C9-865E-4A03-9EF2-AA298655E6BE}"/>
              </a:ext>
            </a:extLst>
          </p:cNvPr>
          <p:cNvSpPr>
            <a:spLocks noGrp="1"/>
          </p:cNvSpPr>
          <p:nvPr>
            <p:ph type="dt" sz="half" idx="10"/>
          </p:nvPr>
        </p:nvSpPr>
        <p:spPr/>
        <p:txBody>
          <a:bodyPr/>
          <a:lstStyle/>
          <a:p>
            <a:fld id="{7D7D09C3-6E00-4B23-BDD4-70A3B3CF01C6}" type="datetimeFigureOut">
              <a:rPr lang="nl-NL" smtClean="0"/>
              <a:t>17-3-2022</a:t>
            </a:fld>
            <a:endParaRPr lang="nl-NL"/>
          </a:p>
        </p:txBody>
      </p:sp>
      <p:sp>
        <p:nvSpPr>
          <p:cNvPr id="6" name="Tijdelijke aanduiding voor voettekst 5">
            <a:extLst>
              <a:ext uri="{FF2B5EF4-FFF2-40B4-BE49-F238E27FC236}">
                <a16:creationId xmlns:a16="http://schemas.microsoft.com/office/drawing/2014/main" id="{DC556782-2D1F-44CB-8C57-25C6303D02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41393EC-2C1D-4ECA-A80A-B6C99194C96C}"/>
              </a:ext>
            </a:extLst>
          </p:cNvPr>
          <p:cNvSpPr>
            <a:spLocks noGrp="1"/>
          </p:cNvSpPr>
          <p:nvPr>
            <p:ph type="sldNum" sz="quarter" idx="12"/>
          </p:nvPr>
        </p:nvSpPr>
        <p:spPr/>
        <p:txBody>
          <a:bodyPr/>
          <a:lstStyle/>
          <a:p>
            <a:fld id="{F9AC4418-E1CD-4DF7-95FF-2D9FC456B068}" type="slidenum">
              <a:rPr lang="nl-NL" smtClean="0"/>
              <a:t>‹nr.›</a:t>
            </a:fld>
            <a:endParaRPr lang="nl-NL"/>
          </a:p>
        </p:txBody>
      </p:sp>
    </p:spTree>
    <p:extLst>
      <p:ext uri="{BB962C8B-B14F-4D97-AF65-F5344CB8AC3E}">
        <p14:creationId xmlns:p14="http://schemas.microsoft.com/office/powerpoint/2010/main" val="213430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05AF-154C-425B-970C-22CE616DCD3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8B55935-4EC6-4AFF-8A34-57F616962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0734FB9-75B3-40A5-8189-65DEB899A68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4CA0E3-8CCE-4CA2-B54E-0E9EC8385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E13E40D-4AC7-431A-BF3E-0BADE422072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3350E2-4390-45F1-9CBF-E5A1ACD25278}"/>
              </a:ext>
            </a:extLst>
          </p:cNvPr>
          <p:cNvSpPr>
            <a:spLocks noGrp="1"/>
          </p:cNvSpPr>
          <p:nvPr>
            <p:ph type="dt" sz="half" idx="10"/>
          </p:nvPr>
        </p:nvSpPr>
        <p:spPr/>
        <p:txBody>
          <a:bodyPr/>
          <a:lstStyle/>
          <a:p>
            <a:fld id="{7D7D09C3-6E00-4B23-BDD4-70A3B3CF01C6}" type="datetimeFigureOut">
              <a:rPr lang="nl-NL" smtClean="0"/>
              <a:t>17-3-2022</a:t>
            </a:fld>
            <a:endParaRPr lang="nl-NL"/>
          </a:p>
        </p:txBody>
      </p:sp>
      <p:sp>
        <p:nvSpPr>
          <p:cNvPr id="8" name="Tijdelijke aanduiding voor voettekst 7">
            <a:extLst>
              <a:ext uri="{FF2B5EF4-FFF2-40B4-BE49-F238E27FC236}">
                <a16:creationId xmlns:a16="http://schemas.microsoft.com/office/drawing/2014/main" id="{2697E80C-C82C-4208-8A69-6529E96A822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E535202-896E-474C-96D4-925B6C50129F}"/>
              </a:ext>
            </a:extLst>
          </p:cNvPr>
          <p:cNvSpPr>
            <a:spLocks noGrp="1"/>
          </p:cNvSpPr>
          <p:nvPr>
            <p:ph type="sldNum" sz="quarter" idx="12"/>
          </p:nvPr>
        </p:nvSpPr>
        <p:spPr/>
        <p:txBody>
          <a:bodyPr/>
          <a:lstStyle/>
          <a:p>
            <a:fld id="{F9AC4418-E1CD-4DF7-95FF-2D9FC456B068}" type="slidenum">
              <a:rPr lang="nl-NL" smtClean="0"/>
              <a:t>‹nr.›</a:t>
            </a:fld>
            <a:endParaRPr lang="nl-NL"/>
          </a:p>
        </p:txBody>
      </p:sp>
    </p:spTree>
    <p:extLst>
      <p:ext uri="{BB962C8B-B14F-4D97-AF65-F5344CB8AC3E}">
        <p14:creationId xmlns:p14="http://schemas.microsoft.com/office/powerpoint/2010/main" val="141528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3EE3E-C120-4C40-BBAA-9B6AA0FDD00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0E9BA8D-A418-4B41-B4CB-9A3CD3C5954B}"/>
              </a:ext>
            </a:extLst>
          </p:cNvPr>
          <p:cNvSpPr>
            <a:spLocks noGrp="1"/>
          </p:cNvSpPr>
          <p:nvPr>
            <p:ph type="dt" sz="half" idx="10"/>
          </p:nvPr>
        </p:nvSpPr>
        <p:spPr/>
        <p:txBody>
          <a:bodyPr/>
          <a:lstStyle/>
          <a:p>
            <a:fld id="{7D7D09C3-6E00-4B23-BDD4-70A3B3CF01C6}" type="datetimeFigureOut">
              <a:rPr lang="nl-NL" smtClean="0"/>
              <a:t>17-3-2022</a:t>
            </a:fld>
            <a:endParaRPr lang="nl-NL"/>
          </a:p>
        </p:txBody>
      </p:sp>
      <p:sp>
        <p:nvSpPr>
          <p:cNvPr id="4" name="Tijdelijke aanduiding voor voettekst 3">
            <a:extLst>
              <a:ext uri="{FF2B5EF4-FFF2-40B4-BE49-F238E27FC236}">
                <a16:creationId xmlns:a16="http://schemas.microsoft.com/office/drawing/2014/main" id="{33C57C0C-9594-41BC-88C8-B07B4F9018E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1DCA603-7985-444C-8F1C-24B4722B85CB}"/>
              </a:ext>
            </a:extLst>
          </p:cNvPr>
          <p:cNvSpPr>
            <a:spLocks noGrp="1"/>
          </p:cNvSpPr>
          <p:nvPr>
            <p:ph type="sldNum" sz="quarter" idx="12"/>
          </p:nvPr>
        </p:nvSpPr>
        <p:spPr/>
        <p:txBody>
          <a:bodyPr/>
          <a:lstStyle/>
          <a:p>
            <a:fld id="{F9AC4418-E1CD-4DF7-95FF-2D9FC456B068}" type="slidenum">
              <a:rPr lang="nl-NL" smtClean="0"/>
              <a:t>‹nr.›</a:t>
            </a:fld>
            <a:endParaRPr lang="nl-NL"/>
          </a:p>
        </p:txBody>
      </p:sp>
    </p:spTree>
    <p:extLst>
      <p:ext uri="{BB962C8B-B14F-4D97-AF65-F5344CB8AC3E}">
        <p14:creationId xmlns:p14="http://schemas.microsoft.com/office/powerpoint/2010/main" val="224073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52A9026-72E4-4F18-B63C-11E68B635F95}"/>
              </a:ext>
            </a:extLst>
          </p:cNvPr>
          <p:cNvSpPr>
            <a:spLocks noGrp="1"/>
          </p:cNvSpPr>
          <p:nvPr>
            <p:ph type="dt" sz="half" idx="10"/>
          </p:nvPr>
        </p:nvSpPr>
        <p:spPr/>
        <p:txBody>
          <a:bodyPr/>
          <a:lstStyle/>
          <a:p>
            <a:fld id="{7D7D09C3-6E00-4B23-BDD4-70A3B3CF01C6}" type="datetimeFigureOut">
              <a:rPr lang="nl-NL" smtClean="0"/>
              <a:t>17-3-2022</a:t>
            </a:fld>
            <a:endParaRPr lang="nl-NL"/>
          </a:p>
        </p:txBody>
      </p:sp>
      <p:sp>
        <p:nvSpPr>
          <p:cNvPr id="3" name="Tijdelijke aanduiding voor voettekst 2">
            <a:extLst>
              <a:ext uri="{FF2B5EF4-FFF2-40B4-BE49-F238E27FC236}">
                <a16:creationId xmlns:a16="http://schemas.microsoft.com/office/drawing/2014/main" id="{57A40D58-D051-47C2-B6EE-35875D5E7A1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9053422-4F5C-41B3-959A-6409EF0CBF4D}"/>
              </a:ext>
            </a:extLst>
          </p:cNvPr>
          <p:cNvSpPr>
            <a:spLocks noGrp="1"/>
          </p:cNvSpPr>
          <p:nvPr>
            <p:ph type="sldNum" sz="quarter" idx="12"/>
          </p:nvPr>
        </p:nvSpPr>
        <p:spPr/>
        <p:txBody>
          <a:bodyPr/>
          <a:lstStyle/>
          <a:p>
            <a:fld id="{F9AC4418-E1CD-4DF7-95FF-2D9FC456B068}" type="slidenum">
              <a:rPr lang="nl-NL" smtClean="0"/>
              <a:t>‹nr.›</a:t>
            </a:fld>
            <a:endParaRPr lang="nl-NL"/>
          </a:p>
        </p:txBody>
      </p:sp>
    </p:spTree>
    <p:extLst>
      <p:ext uri="{BB962C8B-B14F-4D97-AF65-F5344CB8AC3E}">
        <p14:creationId xmlns:p14="http://schemas.microsoft.com/office/powerpoint/2010/main" val="397055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25032-A89B-402C-B360-27111829193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4FA3568-DFA0-41F8-91FE-9D861FAC0F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16E4F1A-18B8-4B78-856C-8A37CEEAE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C793BCD-96B7-4AE4-864A-30C97EEECF75}"/>
              </a:ext>
            </a:extLst>
          </p:cNvPr>
          <p:cNvSpPr>
            <a:spLocks noGrp="1"/>
          </p:cNvSpPr>
          <p:nvPr>
            <p:ph type="dt" sz="half" idx="10"/>
          </p:nvPr>
        </p:nvSpPr>
        <p:spPr/>
        <p:txBody>
          <a:bodyPr/>
          <a:lstStyle/>
          <a:p>
            <a:fld id="{7D7D09C3-6E00-4B23-BDD4-70A3B3CF01C6}" type="datetimeFigureOut">
              <a:rPr lang="nl-NL" smtClean="0"/>
              <a:t>17-3-2022</a:t>
            </a:fld>
            <a:endParaRPr lang="nl-NL"/>
          </a:p>
        </p:txBody>
      </p:sp>
      <p:sp>
        <p:nvSpPr>
          <p:cNvPr id="6" name="Tijdelijke aanduiding voor voettekst 5">
            <a:extLst>
              <a:ext uri="{FF2B5EF4-FFF2-40B4-BE49-F238E27FC236}">
                <a16:creationId xmlns:a16="http://schemas.microsoft.com/office/drawing/2014/main" id="{5976C940-FB22-4664-ABB1-98A7358CEF2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414F1E3-7DE5-43EA-AB16-678314911791}"/>
              </a:ext>
            </a:extLst>
          </p:cNvPr>
          <p:cNvSpPr>
            <a:spLocks noGrp="1"/>
          </p:cNvSpPr>
          <p:nvPr>
            <p:ph type="sldNum" sz="quarter" idx="12"/>
          </p:nvPr>
        </p:nvSpPr>
        <p:spPr/>
        <p:txBody>
          <a:bodyPr/>
          <a:lstStyle/>
          <a:p>
            <a:fld id="{F9AC4418-E1CD-4DF7-95FF-2D9FC456B068}" type="slidenum">
              <a:rPr lang="nl-NL" smtClean="0"/>
              <a:t>‹nr.›</a:t>
            </a:fld>
            <a:endParaRPr lang="nl-NL"/>
          </a:p>
        </p:txBody>
      </p:sp>
    </p:spTree>
    <p:extLst>
      <p:ext uri="{BB962C8B-B14F-4D97-AF65-F5344CB8AC3E}">
        <p14:creationId xmlns:p14="http://schemas.microsoft.com/office/powerpoint/2010/main" val="11773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420A1-9D5E-4492-BC8C-FFAF3F335E6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3266FA-83C1-4BA9-AD67-5CFE08760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9CF78CB-72E2-4F91-8EBE-E000F49EC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A33B18-B029-4179-8B36-C272E51480A8}"/>
              </a:ext>
            </a:extLst>
          </p:cNvPr>
          <p:cNvSpPr>
            <a:spLocks noGrp="1"/>
          </p:cNvSpPr>
          <p:nvPr>
            <p:ph type="dt" sz="half" idx="10"/>
          </p:nvPr>
        </p:nvSpPr>
        <p:spPr/>
        <p:txBody>
          <a:bodyPr/>
          <a:lstStyle/>
          <a:p>
            <a:fld id="{7D7D09C3-6E00-4B23-BDD4-70A3B3CF01C6}" type="datetimeFigureOut">
              <a:rPr lang="nl-NL" smtClean="0"/>
              <a:t>17-3-2022</a:t>
            </a:fld>
            <a:endParaRPr lang="nl-NL"/>
          </a:p>
        </p:txBody>
      </p:sp>
      <p:sp>
        <p:nvSpPr>
          <p:cNvPr id="6" name="Tijdelijke aanduiding voor voettekst 5">
            <a:extLst>
              <a:ext uri="{FF2B5EF4-FFF2-40B4-BE49-F238E27FC236}">
                <a16:creationId xmlns:a16="http://schemas.microsoft.com/office/drawing/2014/main" id="{8C92C888-7367-4CA5-AA70-1A13C82AF3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C2D40E-3CFA-459A-98EA-263AAC40F820}"/>
              </a:ext>
            </a:extLst>
          </p:cNvPr>
          <p:cNvSpPr>
            <a:spLocks noGrp="1"/>
          </p:cNvSpPr>
          <p:nvPr>
            <p:ph type="sldNum" sz="quarter" idx="12"/>
          </p:nvPr>
        </p:nvSpPr>
        <p:spPr/>
        <p:txBody>
          <a:bodyPr/>
          <a:lstStyle/>
          <a:p>
            <a:fld id="{F9AC4418-E1CD-4DF7-95FF-2D9FC456B068}" type="slidenum">
              <a:rPr lang="nl-NL" smtClean="0"/>
              <a:t>‹nr.›</a:t>
            </a:fld>
            <a:endParaRPr lang="nl-NL"/>
          </a:p>
        </p:txBody>
      </p:sp>
    </p:spTree>
    <p:extLst>
      <p:ext uri="{BB962C8B-B14F-4D97-AF65-F5344CB8AC3E}">
        <p14:creationId xmlns:p14="http://schemas.microsoft.com/office/powerpoint/2010/main" val="323479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5BB9383-B7FA-4624-B1F0-2579F653D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6FE95B1-3A72-4089-B8CC-944D2B51D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848E100-8175-454C-A160-DA62857AC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D09C3-6E00-4B23-BDD4-70A3B3CF01C6}" type="datetimeFigureOut">
              <a:rPr lang="nl-NL" smtClean="0"/>
              <a:t>17-3-2022</a:t>
            </a:fld>
            <a:endParaRPr lang="nl-NL"/>
          </a:p>
        </p:txBody>
      </p:sp>
      <p:sp>
        <p:nvSpPr>
          <p:cNvPr id="5" name="Tijdelijke aanduiding voor voettekst 4">
            <a:extLst>
              <a:ext uri="{FF2B5EF4-FFF2-40B4-BE49-F238E27FC236}">
                <a16:creationId xmlns:a16="http://schemas.microsoft.com/office/drawing/2014/main" id="{D696ED40-534C-4C03-A860-811BBF9D09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528B557-84C2-43F8-A597-21BEB8CF5D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C4418-E1CD-4DF7-95FF-2D9FC456B068}" type="slidenum">
              <a:rPr lang="nl-NL" smtClean="0"/>
              <a:t>‹nr.›</a:t>
            </a:fld>
            <a:endParaRPr lang="nl-NL"/>
          </a:p>
        </p:txBody>
      </p:sp>
    </p:spTree>
    <p:extLst>
      <p:ext uri="{BB962C8B-B14F-4D97-AF65-F5344CB8AC3E}">
        <p14:creationId xmlns:p14="http://schemas.microsoft.com/office/powerpoint/2010/main" val="4124038710"/>
      </p:ext>
    </p:extLst>
  </p:cSld>
  <p:clrMap bg1="lt1" tx1="dk1" bg2="lt2" tx2="dk2" accent1="accent1" accent2="accent2" accent3="accent3" accent4="accent4" accent5="accent5" accent6="accent6" hlink="hlink" folHlink="folHlink"/>
  <p:sldLayoutIdLst>
    <p:sldLayoutId id="2147483649" r:id="rId1"/>
    <p:sldLayoutId id="2147483749" r:id="rId2"/>
    <p:sldLayoutId id="2147483651" r:id="rId3"/>
    <p:sldLayoutId id="2147483652" r:id="rId4"/>
    <p:sldLayoutId id="2147483653" r:id="rId5"/>
    <p:sldLayoutId id="2147483748"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3/17/2022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4241536062"/>
      </p:ext>
    </p:extLst>
  </p:cSld>
  <p:clrMap bg1="lt1" tx1="dk1" bg2="lt2" tx2="dk2" accent1="accent1" accent2="accent2" accent3="accent3" accent4="accent4" accent5="accent5" accent6="accent6" hlink="hlink" folHlink="folHlink"/>
  <p:sldLayoutIdLst>
    <p:sldLayoutId id="2147483741" r:id="rId1"/>
    <p:sldLayoutId id="2147483740" r:id="rId2"/>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05D9D6C-9BCD-4245-AEC7-9B93342C7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175643C-642C-455C-938F-ECDF574BD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70A126-A0E2-44C8-8DAE-70242ACC5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A47C3-284B-4991-8D88-A603BCA58F67}" type="datetimeFigureOut">
              <a:rPr lang="nl-NL" smtClean="0"/>
              <a:t>17-3-2022</a:t>
            </a:fld>
            <a:endParaRPr lang="nl-NL"/>
          </a:p>
        </p:txBody>
      </p:sp>
      <p:sp>
        <p:nvSpPr>
          <p:cNvPr id="5" name="Tijdelijke aanduiding voor voettekst 4">
            <a:extLst>
              <a:ext uri="{FF2B5EF4-FFF2-40B4-BE49-F238E27FC236}">
                <a16:creationId xmlns:a16="http://schemas.microsoft.com/office/drawing/2014/main" id="{D72DD38E-9603-4B2E-A0EB-7CA03D6B84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6E8303E-FDC2-44FA-9520-7099D7844E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516F9-025A-4C69-B481-940A75616943}" type="slidenum">
              <a:rPr lang="nl-NL" smtClean="0"/>
              <a:t>‹nr.›</a:t>
            </a:fld>
            <a:endParaRPr lang="nl-NL"/>
          </a:p>
        </p:txBody>
      </p:sp>
    </p:spTree>
    <p:extLst>
      <p:ext uri="{BB962C8B-B14F-4D97-AF65-F5344CB8AC3E}">
        <p14:creationId xmlns:p14="http://schemas.microsoft.com/office/powerpoint/2010/main" val="2230039246"/>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74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3/17/2022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3665789770"/>
      </p:ext>
    </p:extLst>
  </p:cSld>
  <p:clrMap bg1="lt1" tx1="dk1" bg2="lt2" tx2="dk2" accent1="accent1" accent2="accent2" accent3="accent3" accent4="accent4" accent5="accent5" accent6="accent6" hlink="hlink" folHlink="folHlink"/>
  <p:sldLayoutIdLst>
    <p:sldLayoutId id="2147483722" r:id="rId1"/>
  </p:sldLayoutIdLst>
  <p:hf sldNum="0" hdr="0" ftr="0" dt="0"/>
  <p:txStyles>
    <p:titleStyle>
      <a:lvl1pPr algn="l" defTabSz="914400" rtl="0" eaLnBrk="1" latinLnBrk="0" hangingPunct="1">
        <a:lnSpc>
          <a:spcPct val="90000"/>
        </a:lnSpc>
        <a:spcBef>
          <a:spcPct val="0"/>
        </a:spcBef>
        <a:buNone/>
        <a:defRPr lang="en-US" sz="4000" b="1"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5.xml"/><Relationship Id="rId1" Type="http://schemas.openxmlformats.org/officeDocument/2006/relationships/video" Target="https://www.youtube.com/embed/jOcY5L-8EF8?start=2&amp;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rtlnieuws.nl/economie/life/artikel/4741176/armoede-game-kom-jij-rond-ervaar-het-zelf-interactief"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bud.nl/"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hyperlink" Target="http://www.scp.nl/english/Publications/Publications_by_year/Publications_2010/The_minimum_agreed_upon" TargetMode="External"/><Relationship Id="rId4" Type="http://schemas.openxmlformats.org/officeDocument/2006/relationships/hyperlink" Target="https://www.scp.nl/Publicaties/Alle_publicaties/Publicaties_2018/De_SCP_methode_voor_het_meten_van_armoed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igitaal.scp.nl/armoedeinkaart2019/"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6.xml"/><Relationship Id="rId1" Type="http://schemas.openxmlformats.org/officeDocument/2006/relationships/video" Target="https://www.youtube.com/embed/OT3HTvQGjuE?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6.xml"/><Relationship Id="rId1" Type="http://schemas.openxmlformats.org/officeDocument/2006/relationships/video" Target="https://www.youtube.com/embed/KWmSlWAU8vc?start=112&amp;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ocialealliantie.nl/index.php/achtergronden/welvaart-in-nederland-2019" TargetMode="External"/><Relationship Id="rId2" Type="http://schemas.openxmlformats.org/officeDocument/2006/relationships/hyperlink" Target="https://www.socialealliantie.nl/index.php/achtergronden/thema-schulden-en-schaarste/geen-gebrek-aan-besprekingen-van-een-boek-over-schaarste"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rtlnieuws.nl/nieuws/nederland/artikel/4877086/jongeren-schulden-overheid-toeslagen-zorgverzekering" TargetMode="External"/><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kansfonds.nl/wp-content/uploads/2019/10/Evaluatie-Opgroeien-in-armoede.pdf"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oZbKlldd1J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un.org/sustainabledevelopment/habitat3/" TargetMode="External"/><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born05-sire-kia-axaxzmkc.netdna-ssl.com/downloads/sire-infographic.pdf"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1EED61-BF09-4125-9FBD-2A88CBFA45CC}"/>
              </a:ext>
            </a:extLst>
          </p:cNvPr>
          <p:cNvPicPr>
            <a:picLocks noChangeAspect="1"/>
          </p:cNvPicPr>
          <p:nvPr/>
        </p:nvPicPr>
        <p:blipFill rotWithShape="1">
          <a:blip r:embed="rId2">
            <a:alphaModFix/>
          </a:blip>
          <a:srcRect t="29670" r="-1" b="-1"/>
          <a:stretch/>
        </p:blipFill>
        <p:spPr>
          <a:xfrm>
            <a:off x="20" y="10"/>
            <a:ext cx="12188931" cy="6857990"/>
          </a:xfrm>
          <a:prstGeom prst="rect">
            <a:avLst/>
          </a:prstGeom>
        </p:spPr>
      </p:pic>
      <p:sp>
        <p:nvSpPr>
          <p:cNvPr id="20"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242731 w 10515600"/>
              <a:gd name="connsiteY3" fmla="*/ 0 h 5416094"/>
              <a:gd name="connsiteX4" fmla="*/ 2912746 w 10515600"/>
              <a:gd name="connsiteY4" fmla="*/ 0 h 5416094"/>
              <a:gd name="connsiteX5" fmla="*/ 3321456 w 10515600"/>
              <a:gd name="connsiteY5" fmla="*/ 0 h 5416094"/>
              <a:gd name="connsiteX6" fmla="*/ 4165675 w 10515600"/>
              <a:gd name="connsiteY6" fmla="*/ 0 h 5416094"/>
              <a:gd name="connsiteX7" fmla="*/ 4835690 w 10515600"/>
              <a:gd name="connsiteY7" fmla="*/ 0 h 5416094"/>
              <a:gd name="connsiteX8" fmla="*/ 5679910 w 10515600"/>
              <a:gd name="connsiteY8" fmla="*/ 0 h 5416094"/>
              <a:gd name="connsiteX9" fmla="*/ 6262823 w 10515600"/>
              <a:gd name="connsiteY9" fmla="*/ 0 h 5416094"/>
              <a:gd name="connsiteX10" fmla="*/ 6758634 w 10515600"/>
              <a:gd name="connsiteY10" fmla="*/ 0 h 5416094"/>
              <a:gd name="connsiteX11" fmla="*/ 7428650 w 10515600"/>
              <a:gd name="connsiteY11" fmla="*/ 0 h 5416094"/>
              <a:gd name="connsiteX12" fmla="*/ 8185767 w 10515600"/>
              <a:gd name="connsiteY12" fmla="*/ 0 h 5416094"/>
              <a:gd name="connsiteX13" fmla="*/ 9029987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396162 h 5416094"/>
              <a:gd name="connsiteX17" fmla="*/ 10515600 w 10515600"/>
              <a:gd name="connsiteY17" fmla="*/ 2034051 h 5416094"/>
              <a:gd name="connsiteX18" fmla="*/ 10515600 w 10515600"/>
              <a:gd name="connsiteY18" fmla="*/ 2599726 h 5416094"/>
              <a:gd name="connsiteX19" fmla="*/ 10515600 w 10515600"/>
              <a:gd name="connsiteY19" fmla="*/ 3129295 h 5416094"/>
              <a:gd name="connsiteX20" fmla="*/ 10515600 w 10515600"/>
              <a:gd name="connsiteY20" fmla="*/ 3622756 h 5416094"/>
              <a:gd name="connsiteX21" fmla="*/ 10515600 w 10515600"/>
              <a:gd name="connsiteY21" fmla="*/ 4513394 h 5416094"/>
              <a:gd name="connsiteX22" fmla="*/ 9612900 w 10515600"/>
              <a:gd name="connsiteY22" fmla="*/ 5416094 h 5416094"/>
              <a:gd name="connsiteX23" fmla="*/ 8855783 w 10515600"/>
              <a:gd name="connsiteY23" fmla="*/ 5416094 h 5416094"/>
              <a:gd name="connsiteX24" fmla="*/ 8272869 w 10515600"/>
              <a:gd name="connsiteY24" fmla="*/ 5416094 h 5416094"/>
              <a:gd name="connsiteX25" fmla="*/ 7428650 w 10515600"/>
              <a:gd name="connsiteY25" fmla="*/ 5416094 h 5416094"/>
              <a:gd name="connsiteX26" fmla="*/ 6932838 w 10515600"/>
              <a:gd name="connsiteY26" fmla="*/ 5416094 h 5416094"/>
              <a:gd name="connsiteX27" fmla="*/ 6088619 w 10515600"/>
              <a:gd name="connsiteY27" fmla="*/ 5416094 h 5416094"/>
              <a:gd name="connsiteX28" fmla="*/ 5592808 w 10515600"/>
              <a:gd name="connsiteY28" fmla="*/ 5416094 h 5416094"/>
              <a:gd name="connsiteX29" fmla="*/ 4835690 w 10515600"/>
              <a:gd name="connsiteY29" fmla="*/ 5416094 h 5416094"/>
              <a:gd name="connsiteX30" fmla="*/ 3991471 w 10515600"/>
              <a:gd name="connsiteY30" fmla="*/ 5416094 h 5416094"/>
              <a:gd name="connsiteX31" fmla="*/ 3582762 w 10515600"/>
              <a:gd name="connsiteY31" fmla="*/ 5416094 h 5416094"/>
              <a:gd name="connsiteX32" fmla="*/ 2738542 w 10515600"/>
              <a:gd name="connsiteY32" fmla="*/ 5416094 h 5416094"/>
              <a:gd name="connsiteX33" fmla="*/ 1894323 w 10515600"/>
              <a:gd name="connsiteY33" fmla="*/ 5416094 h 5416094"/>
              <a:gd name="connsiteX34" fmla="*/ 1485613 w 10515600"/>
              <a:gd name="connsiteY34" fmla="*/ 5416094 h 5416094"/>
              <a:gd name="connsiteX35" fmla="*/ 902700 w 10515600"/>
              <a:gd name="connsiteY35" fmla="*/ 5416094 h 5416094"/>
              <a:gd name="connsiteX36" fmla="*/ 0 w 10515600"/>
              <a:gd name="connsiteY36" fmla="*/ 4513394 h 5416094"/>
              <a:gd name="connsiteX37" fmla="*/ 0 w 10515600"/>
              <a:gd name="connsiteY37" fmla="*/ 3983826 h 5416094"/>
              <a:gd name="connsiteX38" fmla="*/ 0 w 10515600"/>
              <a:gd name="connsiteY38" fmla="*/ 3490364 h 5416094"/>
              <a:gd name="connsiteX39" fmla="*/ 0 w 10515600"/>
              <a:gd name="connsiteY39" fmla="*/ 2816368 h 5416094"/>
              <a:gd name="connsiteX40" fmla="*/ 0 w 10515600"/>
              <a:gd name="connsiteY40" fmla="*/ 2142372 h 5416094"/>
              <a:gd name="connsiteX41" fmla="*/ 0 w 10515600"/>
              <a:gd name="connsiteY41" fmla="*/ 1648910 h 5416094"/>
              <a:gd name="connsiteX42" fmla="*/ 0 w 10515600"/>
              <a:gd name="connsiteY42"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15600" h="5416094" fill="none" extrusionOk="0">
                <a:moveTo>
                  <a:pt x="0" y="902700"/>
                </a:moveTo>
                <a:cubicBezTo>
                  <a:pt x="-19339" y="382027"/>
                  <a:pt x="461614" y="-62174"/>
                  <a:pt x="902700" y="0"/>
                </a:cubicBezTo>
                <a:cubicBezTo>
                  <a:pt x="1262668" y="8044"/>
                  <a:pt x="1440695" y="-31846"/>
                  <a:pt x="1746919" y="0"/>
                </a:cubicBezTo>
                <a:cubicBezTo>
                  <a:pt x="2053143" y="31846"/>
                  <a:pt x="2032928" y="-12671"/>
                  <a:pt x="2242731" y="0"/>
                </a:cubicBezTo>
                <a:cubicBezTo>
                  <a:pt x="2452534" y="12671"/>
                  <a:pt x="2641794" y="-21752"/>
                  <a:pt x="2912746" y="0"/>
                </a:cubicBezTo>
                <a:cubicBezTo>
                  <a:pt x="3183699" y="21752"/>
                  <a:pt x="3189987" y="20419"/>
                  <a:pt x="3321456" y="0"/>
                </a:cubicBezTo>
                <a:cubicBezTo>
                  <a:pt x="3452925" y="-20419"/>
                  <a:pt x="3775727" y="742"/>
                  <a:pt x="4165675" y="0"/>
                </a:cubicBezTo>
                <a:cubicBezTo>
                  <a:pt x="4555623" y="-742"/>
                  <a:pt x="4540466" y="25386"/>
                  <a:pt x="4835690" y="0"/>
                </a:cubicBezTo>
                <a:cubicBezTo>
                  <a:pt x="5130914" y="-25386"/>
                  <a:pt x="5430015" y="14537"/>
                  <a:pt x="5679910" y="0"/>
                </a:cubicBezTo>
                <a:cubicBezTo>
                  <a:pt x="5929805" y="-14537"/>
                  <a:pt x="5992815" y="15277"/>
                  <a:pt x="6262823" y="0"/>
                </a:cubicBezTo>
                <a:cubicBezTo>
                  <a:pt x="6532831" y="-15277"/>
                  <a:pt x="6584465" y="-1217"/>
                  <a:pt x="6758634" y="0"/>
                </a:cubicBezTo>
                <a:cubicBezTo>
                  <a:pt x="6932803" y="1217"/>
                  <a:pt x="7223295" y="29394"/>
                  <a:pt x="7428650" y="0"/>
                </a:cubicBezTo>
                <a:cubicBezTo>
                  <a:pt x="7634005" y="-29394"/>
                  <a:pt x="7995773" y="8897"/>
                  <a:pt x="8185767" y="0"/>
                </a:cubicBezTo>
                <a:cubicBezTo>
                  <a:pt x="8375761" y="-8897"/>
                  <a:pt x="8805707" y="34597"/>
                  <a:pt x="9029987" y="0"/>
                </a:cubicBezTo>
                <a:cubicBezTo>
                  <a:pt x="9254267" y="-34597"/>
                  <a:pt x="9324614" y="-16829"/>
                  <a:pt x="9612900" y="0"/>
                </a:cubicBezTo>
                <a:cubicBezTo>
                  <a:pt x="10155739" y="86128"/>
                  <a:pt x="10564208" y="390468"/>
                  <a:pt x="10515600" y="902700"/>
                </a:cubicBezTo>
                <a:cubicBezTo>
                  <a:pt x="10506536" y="1129738"/>
                  <a:pt x="10511576" y="1179574"/>
                  <a:pt x="10515600" y="1396162"/>
                </a:cubicBezTo>
                <a:cubicBezTo>
                  <a:pt x="10519624" y="1612750"/>
                  <a:pt x="10523491" y="1748819"/>
                  <a:pt x="10515600" y="2034051"/>
                </a:cubicBezTo>
                <a:cubicBezTo>
                  <a:pt x="10507709" y="2319283"/>
                  <a:pt x="10516247" y="2386435"/>
                  <a:pt x="10515600" y="2599726"/>
                </a:cubicBezTo>
                <a:cubicBezTo>
                  <a:pt x="10514953" y="2813018"/>
                  <a:pt x="10537663" y="2917734"/>
                  <a:pt x="10515600" y="3129295"/>
                </a:cubicBezTo>
                <a:cubicBezTo>
                  <a:pt x="10493537" y="3340856"/>
                  <a:pt x="10505648" y="3444110"/>
                  <a:pt x="10515600" y="3622756"/>
                </a:cubicBezTo>
                <a:cubicBezTo>
                  <a:pt x="10525552" y="3801402"/>
                  <a:pt x="10536187" y="4161567"/>
                  <a:pt x="10515600" y="4513394"/>
                </a:cubicBezTo>
                <a:cubicBezTo>
                  <a:pt x="10500032" y="5008650"/>
                  <a:pt x="10187846" y="5431372"/>
                  <a:pt x="9612900" y="5416094"/>
                </a:cubicBezTo>
                <a:cubicBezTo>
                  <a:pt x="9285478" y="5425165"/>
                  <a:pt x="9106842" y="5381882"/>
                  <a:pt x="8855783" y="5416094"/>
                </a:cubicBezTo>
                <a:cubicBezTo>
                  <a:pt x="8604724" y="5450306"/>
                  <a:pt x="8395568" y="5391734"/>
                  <a:pt x="8272869" y="5416094"/>
                </a:cubicBezTo>
                <a:cubicBezTo>
                  <a:pt x="8150170" y="5440454"/>
                  <a:pt x="7650175" y="5418370"/>
                  <a:pt x="7428650" y="5416094"/>
                </a:cubicBezTo>
                <a:cubicBezTo>
                  <a:pt x="7207125" y="5413818"/>
                  <a:pt x="7054368" y="5412852"/>
                  <a:pt x="6932838" y="5416094"/>
                </a:cubicBezTo>
                <a:cubicBezTo>
                  <a:pt x="6811308" y="5419336"/>
                  <a:pt x="6283286" y="5378872"/>
                  <a:pt x="6088619" y="5416094"/>
                </a:cubicBezTo>
                <a:cubicBezTo>
                  <a:pt x="5893952" y="5453316"/>
                  <a:pt x="5785181" y="5416866"/>
                  <a:pt x="5592808" y="5416094"/>
                </a:cubicBezTo>
                <a:cubicBezTo>
                  <a:pt x="5400435" y="5415322"/>
                  <a:pt x="5118546" y="5450296"/>
                  <a:pt x="4835690" y="5416094"/>
                </a:cubicBezTo>
                <a:cubicBezTo>
                  <a:pt x="4552834" y="5381892"/>
                  <a:pt x="4334158" y="5455657"/>
                  <a:pt x="3991471" y="5416094"/>
                </a:cubicBezTo>
                <a:cubicBezTo>
                  <a:pt x="3648784" y="5376531"/>
                  <a:pt x="3714393" y="5419602"/>
                  <a:pt x="3582762" y="5416094"/>
                </a:cubicBezTo>
                <a:cubicBezTo>
                  <a:pt x="3451131" y="5412586"/>
                  <a:pt x="3139831" y="5440765"/>
                  <a:pt x="2738542" y="5416094"/>
                </a:cubicBezTo>
                <a:cubicBezTo>
                  <a:pt x="2337253" y="5391423"/>
                  <a:pt x="2190895" y="5414277"/>
                  <a:pt x="1894323" y="5416094"/>
                </a:cubicBezTo>
                <a:cubicBezTo>
                  <a:pt x="1597751" y="5417911"/>
                  <a:pt x="1581359" y="5415686"/>
                  <a:pt x="1485613" y="5416094"/>
                </a:cubicBezTo>
                <a:cubicBezTo>
                  <a:pt x="1389867" y="5416503"/>
                  <a:pt x="1024032" y="5431199"/>
                  <a:pt x="902700" y="5416094"/>
                </a:cubicBezTo>
                <a:cubicBezTo>
                  <a:pt x="528543" y="5413384"/>
                  <a:pt x="72262" y="4937846"/>
                  <a:pt x="0" y="4513394"/>
                </a:cubicBezTo>
                <a:cubicBezTo>
                  <a:pt x="19061" y="4384908"/>
                  <a:pt x="-14688" y="4099856"/>
                  <a:pt x="0" y="3983826"/>
                </a:cubicBezTo>
                <a:cubicBezTo>
                  <a:pt x="14688" y="3867796"/>
                  <a:pt x="23320" y="3727066"/>
                  <a:pt x="0" y="3490364"/>
                </a:cubicBezTo>
                <a:cubicBezTo>
                  <a:pt x="-23320" y="3253662"/>
                  <a:pt x="28367" y="3042836"/>
                  <a:pt x="0" y="2816368"/>
                </a:cubicBezTo>
                <a:cubicBezTo>
                  <a:pt x="-28367" y="2589900"/>
                  <a:pt x="26490" y="2414375"/>
                  <a:pt x="0" y="2142372"/>
                </a:cubicBezTo>
                <a:cubicBezTo>
                  <a:pt x="-26490" y="1870369"/>
                  <a:pt x="-12149" y="1868714"/>
                  <a:pt x="0" y="1648910"/>
                </a:cubicBezTo>
                <a:cubicBezTo>
                  <a:pt x="12149" y="1429106"/>
                  <a:pt x="-30083" y="1234771"/>
                  <a:pt x="0" y="902700"/>
                </a:cubicBezTo>
                <a:close/>
              </a:path>
              <a:path w="10515600" h="5416094" stroke="0"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gradFill>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gradFill>
          <a:ln w="60325" cap="rnd">
            <a:solidFill>
              <a:schemeClr val="bg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383DC3-E95F-4E58-8CB9-A6A5CDCE14CB}"/>
              </a:ext>
            </a:extLst>
          </p:cNvPr>
          <p:cNvSpPr>
            <a:spLocks noGrp="1"/>
          </p:cNvSpPr>
          <p:nvPr>
            <p:ph type="ctrTitle"/>
          </p:nvPr>
        </p:nvSpPr>
        <p:spPr>
          <a:xfrm>
            <a:off x="1524000" y="1122363"/>
            <a:ext cx="9144000" cy="3063240"/>
          </a:xfrm>
        </p:spPr>
        <p:txBody>
          <a:bodyPr>
            <a:normAutofit/>
          </a:bodyPr>
          <a:lstStyle/>
          <a:p>
            <a:pPr algn="ctr"/>
            <a:r>
              <a:rPr lang="nl-NL">
                <a:solidFill>
                  <a:schemeClr val="bg1"/>
                </a:solidFill>
              </a:rPr>
              <a:t>Stad en wijk </a:t>
            </a:r>
          </a:p>
        </p:txBody>
      </p:sp>
      <p:sp>
        <p:nvSpPr>
          <p:cNvPr id="3" name="Ondertitel 2">
            <a:extLst>
              <a:ext uri="{FF2B5EF4-FFF2-40B4-BE49-F238E27FC236}">
                <a16:creationId xmlns:a16="http://schemas.microsoft.com/office/drawing/2014/main" id="{ACFD24B1-677A-4386-B83B-3CA8AAB0C473}"/>
              </a:ext>
            </a:extLst>
          </p:cNvPr>
          <p:cNvSpPr>
            <a:spLocks noGrp="1"/>
          </p:cNvSpPr>
          <p:nvPr>
            <p:ph type="subTitle" idx="1"/>
          </p:nvPr>
        </p:nvSpPr>
        <p:spPr>
          <a:xfrm>
            <a:off x="1524000" y="4599432"/>
            <a:ext cx="9144000" cy="1225296"/>
          </a:xfrm>
        </p:spPr>
        <p:txBody>
          <a:bodyPr>
            <a:normAutofit/>
          </a:bodyPr>
          <a:lstStyle/>
          <a:p>
            <a:pPr algn="ctr"/>
            <a:r>
              <a:rPr lang="nl-NL" sz="3200" dirty="0">
                <a:solidFill>
                  <a:schemeClr val="bg1"/>
                </a:solidFill>
              </a:rPr>
              <a:t>Lj3 p3 les 5 van 117-3-2022</a:t>
            </a:r>
          </a:p>
        </p:txBody>
      </p:sp>
      <p:sp>
        <p:nvSpPr>
          <p:cNvPr id="22"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21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985F5F2-22C9-4A4D-A5F1-A74E85415305}"/>
              </a:ext>
            </a:extLst>
          </p:cNvPr>
          <p:cNvSpPr txBox="1"/>
          <p:nvPr/>
        </p:nvSpPr>
        <p:spPr>
          <a:xfrm>
            <a:off x="1113110" y="658574"/>
            <a:ext cx="6097978" cy="584775"/>
          </a:xfrm>
          <a:prstGeom prst="rect">
            <a:avLst/>
          </a:prstGeom>
          <a:noFill/>
        </p:spPr>
        <p:txBody>
          <a:bodyPr wrap="square">
            <a:spAutoFit/>
          </a:bodyPr>
          <a:lstStyle/>
          <a:p>
            <a:r>
              <a:rPr lang="nl-NL" sz="3200" dirty="0"/>
              <a:t>Filmpje van de campagne</a:t>
            </a:r>
            <a:r>
              <a:rPr lang="nl-NL" dirty="0"/>
              <a:t>: </a:t>
            </a:r>
          </a:p>
        </p:txBody>
      </p:sp>
      <p:pic>
        <p:nvPicPr>
          <p:cNvPr id="5" name="Onlinemedia 4" title="Kinderen in Armoede. Laten we het dáár eens over hebben. | Commercial | SIRE | 2021">
            <a:hlinkClick r:id="" action="ppaction://media"/>
            <a:extLst>
              <a:ext uri="{FF2B5EF4-FFF2-40B4-BE49-F238E27FC236}">
                <a16:creationId xmlns:a16="http://schemas.microsoft.com/office/drawing/2014/main" id="{C8B70972-7121-41BE-AC48-A2DE4E4162D4}"/>
              </a:ext>
            </a:extLst>
          </p:cNvPr>
          <p:cNvPicPr>
            <a:picLocks noRot="1" noChangeAspect="1"/>
          </p:cNvPicPr>
          <p:nvPr>
            <a:videoFile r:link="rId1"/>
          </p:nvPr>
        </p:nvPicPr>
        <p:blipFill>
          <a:blip r:embed="rId3"/>
          <a:stretch>
            <a:fillRect/>
          </a:stretch>
        </p:blipFill>
        <p:spPr>
          <a:xfrm>
            <a:off x="2660073" y="2125155"/>
            <a:ext cx="6906686" cy="3902278"/>
          </a:xfrm>
          <a:prstGeom prst="rect">
            <a:avLst/>
          </a:prstGeom>
        </p:spPr>
      </p:pic>
    </p:spTree>
    <p:extLst>
      <p:ext uri="{BB962C8B-B14F-4D97-AF65-F5344CB8AC3E}">
        <p14:creationId xmlns:p14="http://schemas.microsoft.com/office/powerpoint/2010/main" val="19050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AFD7F714-44C2-40D7-AFE6-D023A1BB3545}"/>
              </a:ext>
            </a:extLst>
          </p:cNvPr>
          <p:cNvSpPr txBox="1"/>
          <p:nvPr/>
        </p:nvSpPr>
        <p:spPr>
          <a:xfrm>
            <a:off x="869884" y="520358"/>
            <a:ext cx="9636190" cy="3046988"/>
          </a:xfrm>
          <a:prstGeom prst="rect">
            <a:avLst/>
          </a:prstGeom>
          <a:noFill/>
        </p:spPr>
        <p:txBody>
          <a:bodyPr wrap="square">
            <a:spAutoFit/>
          </a:bodyPr>
          <a:lstStyle/>
          <a:p>
            <a:pPr algn="l"/>
            <a:r>
              <a:rPr lang="nl-NL" sz="2400" b="1" i="0" dirty="0">
                <a:solidFill>
                  <a:srgbClr val="0A0A0A"/>
                </a:solidFill>
                <a:effectLst/>
                <a:latin typeface="Arial" panose="020B0604020202020204" pitchFamily="34" charset="0"/>
                <a:cs typeface="Arial" panose="020B0604020202020204" pitchFamily="34" charset="0"/>
              </a:rPr>
              <a:t>Onvoldoende middelen</a:t>
            </a:r>
          </a:p>
          <a:p>
            <a:pPr algn="l"/>
            <a:r>
              <a:rPr lang="nl-NL" sz="2400" b="0" i="0" dirty="0">
                <a:solidFill>
                  <a:srgbClr val="0A0A0A"/>
                </a:solidFill>
                <a:effectLst/>
                <a:latin typeface="Arial" panose="020B0604020202020204" pitchFamily="34" charset="0"/>
                <a:cs typeface="Arial" panose="020B0604020202020204" pitchFamily="34" charset="0"/>
              </a:rPr>
              <a:t>Armoede is te weinig financiële mogelijkheden hebben voor de minimaal noodzakelijke goederen en voorzieningen. Iemand is arm wanneer hij onvoldoende inkomen heeft voor bijvoorbeeld voeding of een goede woning. Het SCP gaat daarbij uit van een minimale levensstandaard, dus van beperkte uitgaven aan deze posten. Iemand is niet arm als hij voldoende inkomen heeft, maar dat aan iets anders uitgeeft.</a:t>
            </a:r>
          </a:p>
        </p:txBody>
      </p:sp>
      <p:sp>
        <p:nvSpPr>
          <p:cNvPr id="7" name="Tekstvak 6">
            <a:extLst>
              <a:ext uri="{FF2B5EF4-FFF2-40B4-BE49-F238E27FC236}">
                <a16:creationId xmlns:a16="http://schemas.microsoft.com/office/drawing/2014/main" id="{944F1D10-586E-4603-A618-8F133D5FB859}"/>
              </a:ext>
            </a:extLst>
          </p:cNvPr>
          <p:cNvSpPr txBox="1"/>
          <p:nvPr/>
        </p:nvSpPr>
        <p:spPr>
          <a:xfrm>
            <a:off x="869885" y="3679071"/>
            <a:ext cx="6096000" cy="1200329"/>
          </a:xfrm>
          <a:prstGeom prst="rect">
            <a:avLst/>
          </a:prstGeom>
          <a:solidFill>
            <a:schemeClr val="accent6">
              <a:lumMod val="20000"/>
              <a:lumOff val="80000"/>
            </a:schemeClr>
          </a:solidFill>
        </p:spPr>
        <p:txBody>
          <a:bodyPr wrap="square">
            <a:spAutoFit/>
          </a:bodyPr>
          <a:lstStyle/>
          <a:p>
            <a:r>
              <a:rPr lang="en-US" sz="2400" b="0" cap="all" spc="-100" dirty="0">
                <a:solidFill>
                  <a:schemeClr val="tx1"/>
                </a:solidFill>
                <a:latin typeface="Arial" panose="020B0604020202020204" pitchFamily="34" charset="0"/>
                <a:cs typeface="Arial" panose="020B0604020202020204" pitchFamily="34" charset="0"/>
              </a:rPr>
              <a:t>Armoedegrens:  </a:t>
            </a:r>
            <a:br>
              <a:rPr lang="en-US" sz="2400" b="0" cap="all" spc="-100" dirty="0">
                <a:solidFill>
                  <a:schemeClr val="tx1"/>
                </a:solidFill>
                <a:latin typeface="Arial" panose="020B0604020202020204" pitchFamily="34" charset="0"/>
                <a:cs typeface="Arial" panose="020B0604020202020204" pitchFamily="34" charset="0"/>
              </a:rPr>
            </a:br>
            <a:r>
              <a:rPr lang="en-US" sz="2400" b="0" cap="all" spc="-100" dirty="0">
                <a:solidFill>
                  <a:schemeClr val="tx1"/>
                </a:solidFill>
                <a:latin typeface="Arial" panose="020B0604020202020204" pitchFamily="34" charset="0"/>
                <a:cs typeface="Arial" panose="020B0604020202020204" pitchFamily="34" charset="0"/>
              </a:rPr>
              <a:t>A. </a:t>
            </a:r>
            <a:r>
              <a:rPr lang="en-US" sz="2400" b="0" cap="all" spc="-100" dirty="0" err="1">
                <a:solidFill>
                  <a:schemeClr val="tx1"/>
                </a:solidFill>
                <a:latin typeface="Arial" panose="020B0604020202020204" pitchFamily="34" charset="0"/>
                <a:cs typeface="Arial" panose="020B0604020202020204" pitchFamily="34" charset="0"/>
              </a:rPr>
              <a:t>basisbehoeften</a:t>
            </a:r>
            <a:r>
              <a:rPr lang="en-US" sz="2400" b="0" cap="all" spc="-100" dirty="0">
                <a:solidFill>
                  <a:schemeClr val="tx1"/>
                </a:solidFill>
                <a:latin typeface="Arial" panose="020B0604020202020204" pitchFamily="34" charset="0"/>
                <a:cs typeface="Arial" panose="020B0604020202020204" pitchFamily="34" charset="0"/>
              </a:rPr>
              <a:t> budget </a:t>
            </a:r>
            <a:endParaRPr lang="en-US" sz="2400" cap="all" spc="-1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B. niet-veel-maar-toereikend budget </a:t>
            </a:r>
          </a:p>
        </p:txBody>
      </p:sp>
      <p:sp>
        <p:nvSpPr>
          <p:cNvPr id="6" name="Tekstvak 5">
            <a:extLst>
              <a:ext uri="{FF2B5EF4-FFF2-40B4-BE49-F238E27FC236}">
                <a16:creationId xmlns:a16="http://schemas.microsoft.com/office/drawing/2014/main" id="{255257B6-2C7C-4D27-8ADC-0CBE366F4C91}"/>
              </a:ext>
            </a:extLst>
          </p:cNvPr>
          <p:cNvSpPr txBox="1"/>
          <p:nvPr/>
        </p:nvSpPr>
        <p:spPr>
          <a:xfrm>
            <a:off x="869884" y="5671611"/>
            <a:ext cx="10312465" cy="646331"/>
          </a:xfrm>
          <a:prstGeom prst="rect">
            <a:avLst/>
          </a:prstGeom>
          <a:noFill/>
        </p:spPr>
        <p:txBody>
          <a:bodyPr wrap="square">
            <a:spAutoFit/>
          </a:bodyPr>
          <a:lstStyle/>
          <a:p>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https://www.rtlnieuws.nl/economie/life/artikel/4741176/armoede-game-kom-jij-rond-ervaar-het-zelf-interactief</a:t>
            </a:r>
            <a:endParaRPr lang="nl-NL" dirty="0"/>
          </a:p>
        </p:txBody>
      </p:sp>
      <p:sp>
        <p:nvSpPr>
          <p:cNvPr id="3" name="Tekstvak 2">
            <a:extLst>
              <a:ext uri="{FF2B5EF4-FFF2-40B4-BE49-F238E27FC236}">
                <a16:creationId xmlns:a16="http://schemas.microsoft.com/office/drawing/2014/main" id="{2FC57418-C8B9-42DA-B0CE-B5A579051A75}"/>
              </a:ext>
            </a:extLst>
          </p:cNvPr>
          <p:cNvSpPr txBox="1"/>
          <p:nvPr/>
        </p:nvSpPr>
        <p:spPr>
          <a:xfrm>
            <a:off x="869884" y="5302279"/>
            <a:ext cx="2209800" cy="369332"/>
          </a:xfrm>
          <a:prstGeom prst="rect">
            <a:avLst/>
          </a:prstGeom>
          <a:noFill/>
        </p:spPr>
        <p:txBody>
          <a:bodyPr wrap="square" rtlCol="0">
            <a:spAutoFit/>
          </a:bodyPr>
          <a:lstStyle/>
          <a:p>
            <a:r>
              <a:rPr lang="nl-NL" dirty="0"/>
              <a:t>Quizje: </a:t>
            </a:r>
          </a:p>
        </p:txBody>
      </p:sp>
    </p:spTree>
    <p:extLst>
      <p:ext uri="{BB962C8B-B14F-4D97-AF65-F5344CB8AC3E}">
        <p14:creationId xmlns:p14="http://schemas.microsoft.com/office/powerpoint/2010/main" val="328472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1EB74BB-AE52-417C-9F64-132A29ECC947}"/>
              </a:ext>
            </a:extLst>
          </p:cNvPr>
          <p:cNvSpPr/>
          <p:nvPr/>
        </p:nvSpPr>
        <p:spPr>
          <a:xfrm>
            <a:off x="628650" y="579894"/>
            <a:ext cx="10668000" cy="4955203"/>
          </a:xfrm>
          <a:prstGeom prst="rect">
            <a:avLst/>
          </a:prstGeom>
        </p:spPr>
        <p:txBody>
          <a:bodyPr wrap="square">
            <a:spAutoFit/>
          </a:bodyPr>
          <a:lstStyle/>
          <a:p>
            <a:r>
              <a:rPr lang="nl-NL" sz="2800" b="1" dirty="0">
                <a:solidFill>
                  <a:schemeClr val="accent6"/>
                </a:solidFill>
                <a:latin typeface="RO Sans"/>
              </a:rPr>
              <a:t>Waar ligt de armoedegrens?</a:t>
            </a:r>
          </a:p>
          <a:p>
            <a:endParaRPr lang="nl-NL" dirty="0">
              <a:latin typeface="RO Sans"/>
            </a:endParaRPr>
          </a:p>
          <a:p>
            <a:r>
              <a:rPr lang="nl-NL" dirty="0">
                <a:latin typeface="RO Sans"/>
              </a:rPr>
              <a:t>Twee referentiebudgetten</a:t>
            </a:r>
          </a:p>
          <a:p>
            <a:r>
              <a:rPr lang="nl-NL" dirty="0"/>
              <a:t>Er worden twee referentiebudgetten gebruikt om armoede vast te stellen. Beide budgetten geven aan hoeveel geld een alleenstaande nodig heeft voor onvermijdelijke of zeer wenselijke uitgaven. De budgetten zijn grotendeels gebaseerd op gegevens van het Nationaal Instituut voor Budgetvoorlichting (</a:t>
            </a:r>
            <a:r>
              <a:rPr lang="nl-NL" dirty="0">
                <a:solidFill>
                  <a:srgbClr val="535353"/>
                </a:solidFill>
                <a:hlinkClick r:id="rId3"/>
              </a:rPr>
              <a:t>Nibud</a:t>
            </a:r>
            <a:r>
              <a:rPr lang="nl-NL" dirty="0"/>
              <a:t>).</a:t>
            </a:r>
          </a:p>
          <a:p>
            <a:endParaRPr lang="nl-NL" dirty="0"/>
          </a:p>
          <a:p>
            <a:r>
              <a:rPr lang="nl-NL" dirty="0"/>
              <a:t>Het </a:t>
            </a:r>
            <a:r>
              <a:rPr lang="nl-NL" b="1" i="1" dirty="0">
                <a:solidFill>
                  <a:schemeClr val="accent6"/>
                </a:solidFill>
              </a:rPr>
              <a:t>basisbehoeftenbudget</a:t>
            </a:r>
            <a:r>
              <a:rPr lang="nl-NL" dirty="0"/>
              <a:t> omvat de minimale uitgaven van een zelfstandig huishouden aan onvermijdbare, basale zaken als voedsel, kleding en wonen. Ook de uitgaven aan andere moeilijk te vermijden posten, zoals verzekeringen en persoonlijke verzorging, zijn meegeteld. </a:t>
            </a:r>
          </a:p>
          <a:p>
            <a:endParaRPr lang="nl-NL" dirty="0"/>
          </a:p>
          <a:p>
            <a:r>
              <a:rPr lang="nl-NL" dirty="0"/>
              <a:t>Het </a:t>
            </a:r>
            <a:r>
              <a:rPr lang="nl-NL" b="1" i="1" dirty="0">
                <a:solidFill>
                  <a:schemeClr val="accent6"/>
                </a:solidFill>
              </a:rPr>
              <a:t>niet-veel-maar-toereikend budget</a:t>
            </a:r>
            <a:r>
              <a:rPr lang="nl-NL" b="1" dirty="0">
                <a:solidFill>
                  <a:schemeClr val="accent6"/>
                </a:solidFill>
              </a:rPr>
              <a:t> </a:t>
            </a:r>
            <a:r>
              <a:rPr lang="nl-NL" dirty="0">
                <a:solidFill>
                  <a:schemeClr val="accent1"/>
                </a:solidFill>
              </a:rPr>
              <a:t>i</a:t>
            </a:r>
            <a:r>
              <a:rPr lang="nl-NL" dirty="0"/>
              <a:t>s iets ruimer. Dat houdt ook rekening met de minimale kosten van ontspanning en sociale participatie, bijvoorbeeld een korte vakantie of het lidmaatschap van een sport- of hobbyclub. Deze uitgaven zijn niet strikt noodzakelijk, maar veel mensen beschouwen ze wel als zeer wenselijk </a:t>
            </a:r>
            <a:r>
              <a:rPr lang="nl-NL" dirty="0">
                <a:solidFill>
                  <a:schemeClr val="accent6"/>
                </a:solidFill>
              </a:rPr>
              <a:t>(</a:t>
            </a:r>
            <a:r>
              <a:rPr lang="nl-NL" dirty="0" err="1">
                <a:solidFill>
                  <a:srgbClr val="0563C1"/>
                </a:solidFill>
                <a:hlinkClick r:id="rId4">
                  <a:extLst>
                    <a:ext uri="{A12FA001-AC4F-418D-AE19-62706E023703}">
                      <ahyp:hlinkClr xmlns:ahyp="http://schemas.microsoft.com/office/drawing/2018/hyperlinkcolor" val="tx"/>
                    </a:ext>
                  </a:extLst>
                </a:hlinkClick>
              </a:rPr>
              <a:t>Goderis</a:t>
            </a:r>
            <a:r>
              <a:rPr lang="nl-NL" dirty="0">
                <a:solidFill>
                  <a:schemeClr val="accent6"/>
                </a:solidFill>
                <a:hlinkClick r:id="rId4">
                  <a:extLst>
                    <a:ext uri="{A12FA001-AC4F-418D-AE19-62706E023703}">
                      <ahyp:hlinkClr xmlns:ahyp="http://schemas.microsoft.com/office/drawing/2018/hyperlinkcolor" val="tx"/>
                    </a:ext>
                  </a:extLst>
                </a:hlinkClick>
              </a:rPr>
              <a:t> et al. 2018</a:t>
            </a:r>
            <a:r>
              <a:rPr lang="nl-NL" dirty="0">
                <a:solidFill>
                  <a:schemeClr val="accent6"/>
                </a:solidFill>
              </a:rPr>
              <a:t>; </a:t>
            </a:r>
            <a:r>
              <a:rPr lang="nl-NL" dirty="0">
                <a:solidFill>
                  <a:schemeClr val="accent6"/>
                </a:solidFill>
                <a:hlinkClick r:id="rId5">
                  <a:extLst>
                    <a:ext uri="{A12FA001-AC4F-418D-AE19-62706E023703}">
                      <ahyp:hlinkClr xmlns:ahyp="http://schemas.microsoft.com/office/drawing/2018/hyperlinkcolor" val="tx"/>
                    </a:ext>
                  </a:extLst>
                </a:hlinkClick>
              </a:rPr>
              <a:t>Hoff et al. 2010</a:t>
            </a:r>
            <a:r>
              <a:rPr lang="nl-NL" dirty="0">
                <a:solidFill>
                  <a:schemeClr val="accent6"/>
                </a:solidFill>
              </a:rPr>
              <a:t>). </a:t>
            </a:r>
            <a:r>
              <a:rPr lang="nl-NL" dirty="0"/>
              <a:t>Het niet-veel-maar-toereikend-budget is nog steeds bescheiden. Luxegoederen, zoals een auto, ontbreken. In het vervolg van deze publicatie vormt het niet‍-‍veel-maar-</a:t>
            </a:r>
            <a:r>
              <a:rPr lang="nl-NL" dirty="0" err="1"/>
              <a:t>toereikendbudget</a:t>
            </a:r>
            <a:r>
              <a:rPr lang="nl-NL" dirty="0"/>
              <a:t> het uitgangspunt voor de armoedecijfers.</a:t>
            </a:r>
            <a:endParaRPr lang="nl-NL" dirty="0">
              <a:effectLst/>
            </a:endParaRPr>
          </a:p>
        </p:txBody>
      </p:sp>
    </p:spTree>
    <p:extLst>
      <p:ext uri="{BB962C8B-B14F-4D97-AF65-F5344CB8AC3E}">
        <p14:creationId xmlns:p14="http://schemas.microsoft.com/office/powerpoint/2010/main" val="110594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A134383-2BA6-4214-B7FD-9FD45888DED3}"/>
              </a:ext>
            </a:extLst>
          </p:cNvPr>
          <p:cNvSpPr/>
          <p:nvPr/>
        </p:nvSpPr>
        <p:spPr>
          <a:xfrm>
            <a:off x="832110" y="677029"/>
            <a:ext cx="6034985" cy="523220"/>
          </a:xfrm>
          <a:prstGeom prst="rect">
            <a:avLst/>
          </a:prstGeom>
        </p:spPr>
        <p:txBody>
          <a:bodyPr wrap="none">
            <a:spAutoFit/>
          </a:bodyPr>
          <a:lstStyle/>
          <a:p>
            <a:r>
              <a:rPr lang="nl-NL" sz="28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Kerncijfers over armoede in Nederland </a:t>
            </a:r>
            <a:endParaRPr lang="nl-NL" sz="2800" b="1" dirty="0">
              <a:solidFill>
                <a:schemeClr val="accent6"/>
              </a:solidFill>
            </a:endParaRPr>
          </a:p>
        </p:txBody>
      </p:sp>
      <p:sp>
        <p:nvSpPr>
          <p:cNvPr id="3" name="Rechthoek 2">
            <a:extLst>
              <a:ext uri="{FF2B5EF4-FFF2-40B4-BE49-F238E27FC236}">
                <a16:creationId xmlns:a16="http://schemas.microsoft.com/office/drawing/2014/main" id="{D4935B02-8D4A-4140-9A77-47849FACA954}"/>
              </a:ext>
            </a:extLst>
          </p:cNvPr>
          <p:cNvSpPr/>
          <p:nvPr/>
        </p:nvSpPr>
        <p:spPr>
          <a:xfrm>
            <a:off x="832110" y="1200249"/>
            <a:ext cx="9790805" cy="2246769"/>
          </a:xfrm>
          <a:prstGeom prst="rect">
            <a:avLst/>
          </a:prstGeom>
        </p:spPr>
        <p:txBody>
          <a:bodyPr wrap="square">
            <a:spAutoFit/>
          </a:bodyPr>
          <a:lstStyle/>
          <a:p>
            <a:r>
              <a:rPr lang="nl-NL" sz="2000" b="1" dirty="0"/>
              <a:t>Lage inkomensgrens</a:t>
            </a:r>
          </a:p>
          <a:p>
            <a:r>
              <a:rPr lang="nl-NL" sz="2000" dirty="0"/>
              <a:t>De grenzen die het CBS hanteerde voor een laag inkomen in </a:t>
            </a:r>
            <a:r>
              <a:rPr lang="nl-NL" sz="2000" b="1" dirty="0"/>
              <a:t>2018 </a:t>
            </a:r>
            <a:r>
              <a:rPr lang="nl-NL" sz="2000" dirty="0"/>
              <a:t>(netto bedragen per maand): </a:t>
            </a:r>
          </a:p>
          <a:p>
            <a:pPr marL="285750" indent="-285750">
              <a:buFont typeface="Arial" panose="020B0604020202020204" pitchFamily="34" charset="0"/>
              <a:buChar char="•"/>
            </a:pPr>
            <a:r>
              <a:rPr lang="nl-NL" sz="2000" dirty="0"/>
              <a:t>1060 euro (alleenstaande)</a:t>
            </a:r>
          </a:p>
          <a:p>
            <a:pPr marL="285750" indent="-285750">
              <a:buFont typeface="Arial" panose="020B0604020202020204" pitchFamily="34" charset="0"/>
              <a:buChar char="•"/>
            </a:pPr>
            <a:r>
              <a:rPr lang="nl-NL" sz="2000" dirty="0"/>
              <a:t>1600 euro (eenoudergezin met twee minderjarige kinderen)</a:t>
            </a:r>
          </a:p>
          <a:p>
            <a:pPr marL="285750" indent="-285750">
              <a:buFont typeface="Arial" panose="020B0604020202020204" pitchFamily="34" charset="0"/>
              <a:buChar char="•"/>
            </a:pPr>
            <a:r>
              <a:rPr lang="nl-NL" sz="2000" dirty="0"/>
              <a:t>1460 euro (een paar)</a:t>
            </a:r>
          </a:p>
          <a:p>
            <a:pPr marL="285750" indent="-285750">
              <a:buFont typeface="Arial" panose="020B0604020202020204" pitchFamily="34" charset="0"/>
              <a:buChar char="•"/>
            </a:pPr>
            <a:r>
              <a:rPr lang="nl-NL" sz="2000" dirty="0"/>
              <a:t>2000 euro (een paar met twee minderjarige kinderen)</a:t>
            </a:r>
          </a:p>
        </p:txBody>
      </p:sp>
      <p:sp>
        <p:nvSpPr>
          <p:cNvPr id="4" name="Rechthoek 3">
            <a:extLst>
              <a:ext uri="{FF2B5EF4-FFF2-40B4-BE49-F238E27FC236}">
                <a16:creationId xmlns:a16="http://schemas.microsoft.com/office/drawing/2014/main" id="{D5A1EDE6-EB98-4385-A180-E798C43E181D}"/>
              </a:ext>
            </a:extLst>
          </p:cNvPr>
          <p:cNvSpPr/>
          <p:nvPr/>
        </p:nvSpPr>
        <p:spPr>
          <a:xfrm>
            <a:off x="832110" y="3629571"/>
            <a:ext cx="9277350" cy="1015663"/>
          </a:xfrm>
          <a:prstGeom prst="rect">
            <a:avLst/>
          </a:prstGeom>
        </p:spPr>
        <p:txBody>
          <a:bodyPr wrap="square">
            <a:spAutoFit/>
          </a:bodyPr>
          <a:lstStyle/>
          <a:p>
            <a:r>
              <a:rPr lang="nl-NL" sz="2000" dirty="0"/>
              <a:t>In 2018 moesten ruim een half miljoen Nederlandse huishoudens rondkomen van een inkomen waarmee je in Nederland arm bent. Dat komt neer op 7,9 procent van alle Nederlandse huishoudens.</a:t>
            </a:r>
          </a:p>
        </p:txBody>
      </p:sp>
      <p:sp>
        <p:nvSpPr>
          <p:cNvPr id="5" name="Rechthoek 4">
            <a:extLst>
              <a:ext uri="{FF2B5EF4-FFF2-40B4-BE49-F238E27FC236}">
                <a16:creationId xmlns:a16="http://schemas.microsoft.com/office/drawing/2014/main" id="{A27CCC28-8A3E-4608-81F5-74BBBBA6F391}"/>
              </a:ext>
            </a:extLst>
          </p:cNvPr>
          <p:cNvSpPr/>
          <p:nvPr/>
        </p:nvSpPr>
        <p:spPr>
          <a:xfrm>
            <a:off x="7096125" y="5084356"/>
            <a:ext cx="3744595" cy="830997"/>
          </a:xfrm>
          <a:prstGeom prst="rect">
            <a:avLst/>
          </a:prstGeom>
          <a:solidFill>
            <a:schemeClr val="accent6">
              <a:lumMod val="20000"/>
              <a:lumOff val="80000"/>
            </a:schemeClr>
          </a:solidFill>
        </p:spPr>
        <p:txBody>
          <a:bodyPr wrap="square">
            <a:spAutoFit/>
          </a:bodyPr>
          <a:lstStyle/>
          <a:p>
            <a:r>
              <a:rPr lang="nl-NL" sz="2400" dirty="0"/>
              <a:t>* Relatieve armoede </a:t>
            </a:r>
          </a:p>
          <a:p>
            <a:r>
              <a:rPr lang="nl-NL" sz="2400" dirty="0"/>
              <a:t>* Sociale armoede </a:t>
            </a:r>
          </a:p>
        </p:txBody>
      </p:sp>
      <p:sp>
        <p:nvSpPr>
          <p:cNvPr id="8" name="Tijdelijke aanduiding voor inhoud 2">
            <a:extLst>
              <a:ext uri="{FF2B5EF4-FFF2-40B4-BE49-F238E27FC236}">
                <a16:creationId xmlns:a16="http://schemas.microsoft.com/office/drawing/2014/main" id="{0971BF4B-BC21-4A8B-84D5-F910EF81793A}"/>
              </a:ext>
            </a:extLst>
          </p:cNvPr>
          <p:cNvSpPr txBox="1">
            <a:spLocks/>
          </p:cNvSpPr>
          <p:nvPr/>
        </p:nvSpPr>
        <p:spPr>
          <a:xfrm>
            <a:off x="922597" y="4931340"/>
            <a:ext cx="9096375" cy="113702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2000" spc="80" dirty="0">
                <a:solidFill>
                  <a:schemeClr val="tx1">
                    <a:lumMod val="95000"/>
                    <a:lumOff val="5000"/>
                  </a:schemeClr>
                </a:solidFill>
                <a:hlinkClick r:id="rId3"/>
              </a:rPr>
              <a:t>https://digitaal.scp.nl/armoedeinkaart2019/</a:t>
            </a:r>
            <a:r>
              <a:rPr lang="en-US" sz="2000" spc="80" dirty="0">
                <a:solidFill>
                  <a:schemeClr val="tx1">
                    <a:lumMod val="95000"/>
                    <a:lumOff val="5000"/>
                  </a:schemeClr>
                </a:solidFill>
              </a:rPr>
              <a:t> </a:t>
            </a:r>
          </a:p>
        </p:txBody>
      </p:sp>
    </p:spTree>
    <p:extLst>
      <p:ext uri="{BB962C8B-B14F-4D97-AF65-F5344CB8AC3E}">
        <p14:creationId xmlns:p14="http://schemas.microsoft.com/office/powerpoint/2010/main" val="241127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3B60F75-CB52-4BD3-9D1F-B8E0D7E863E0}"/>
              </a:ext>
            </a:extLst>
          </p:cNvPr>
          <p:cNvPicPr>
            <a:picLocks noChangeAspect="1"/>
          </p:cNvPicPr>
          <p:nvPr/>
        </p:nvPicPr>
        <p:blipFill>
          <a:blip r:embed="rId2"/>
          <a:stretch>
            <a:fillRect/>
          </a:stretch>
        </p:blipFill>
        <p:spPr>
          <a:xfrm>
            <a:off x="1509210" y="803063"/>
            <a:ext cx="9173579" cy="5251874"/>
          </a:xfrm>
          <a:prstGeom prst="rect">
            <a:avLst/>
          </a:prstGeom>
        </p:spPr>
      </p:pic>
    </p:spTree>
    <p:extLst>
      <p:ext uri="{BB962C8B-B14F-4D97-AF65-F5344CB8AC3E}">
        <p14:creationId xmlns:p14="http://schemas.microsoft.com/office/powerpoint/2010/main" val="83998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2667FB1D-40EE-4512-B0A7-721DDBA21785}"/>
              </a:ext>
            </a:extLst>
          </p:cNvPr>
          <p:cNvSpPr txBox="1">
            <a:spLocks/>
          </p:cNvSpPr>
          <p:nvPr/>
        </p:nvSpPr>
        <p:spPr>
          <a:xfrm>
            <a:off x="1057392" y="1973113"/>
            <a:ext cx="9792208" cy="34078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Armoede en maatschappelijk isolement; </a:t>
            </a:r>
          </a:p>
          <a:p>
            <a:pPr marL="0" indent="0">
              <a:buFont typeface="Arial" panose="020B0604020202020204" pitchFamily="34" charset="0"/>
              <a:buNone/>
            </a:pPr>
            <a:endParaRPr lang="nl-NL" dirty="0"/>
          </a:p>
        </p:txBody>
      </p:sp>
      <p:sp>
        <p:nvSpPr>
          <p:cNvPr id="4" name="Tekstvak 3">
            <a:extLst>
              <a:ext uri="{FF2B5EF4-FFF2-40B4-BE49-F238E27FC236}">
                <a16:creationId xmlns:a16="http://schemas.microsoft.com/office/drawing/2014/main" id="{E3643100-6550-4432-A478-F26D4AD84F76}"/>
              </a:ext>
            </a:extLst>
          </p:cNvPr>
          <p:cNvSpPr txBox="1"/>
          <p:nvPr/>
        </p:nvSpPr>
        <p:spPr>
          <a:xfrm>
            <a:off x="1199896" y="977384"/>
            <a:ext cx="9982454" cy="646331"/>
          </a:xfrm>
          <a:prstGeom prst="rect">
            <a:avLst/>
          </a:prstGeom>
          <a:solidFill>
            <a:schemeClr val="accent6">
              <a:lumMod val="20000"/>
              <a:lumOff val="80000"/>
            </a:schemeClr>
          </a:solidFill>
        </p:spPr>
        <p:txBody>
          <a:bodyPr wrap="square">
            <a:spAutoFit/>
          </a:bodyPr>
          <a:lstStyle/>
          <a:p>
            <a:r>
              <a:rPr lang="nl-NL" sz="3600" dirty="0"/>
              <a:t>Gevolgen van armoede</a:t>
            </a:r>
          </a:p>
        </p:txBody>
      </p:sp>
      <p:pic>
        <p:nvPicPr>
          <p:cNvPr id="3" name="Onlinemedia 2" title="Ina moet rondkomen van 950 euro per maand: 'Het is een strijd' - RTL NIEUWS">
            <a:hlinkClick r:id="" action="ppaction://media"/>
            <a:extLst>
              <a:ext uri="{FF2B5EF4-FFF2-40B4-BE49-F238E27FC236}">
                <a16:creationId xmlns:a16="http://schemas.microsoft.com/office/drawing/2014/main" id="{1458F97A-DDA9-4DF5-9BEF-A523E0AE6B55}"/>
              </a:ext>
            </a:extLst>
          </p:cNvPr>
          <p:cNvPicPr>
            <a:picLocks noRot="1" noChangeAspect="1"/>
          </p:cNvPicPr>
          <p:nvPr>
            <a:videoFile r:link="rId1"/>
          </p:nvPr>
        </p:nvPicPr>
        <p:blipFill>
          <a:blip r:embed="rId3"/>
          <a:stretch>
            <a:fillRect/>
          </a:stretch>
        </p:blipFill>
        <p:spPr>
          <a:xfrm>
            <a:off x="1199896" y="2660918"/>
            <a:ext cx="6308608" cy="3564364"/>
          </a:xfrm>
          <a:prstGeom prst="rect">
            <a:avLst/>
          </a:prstGeom>
        </p:spPr>
      </p:pic>
    </p:spTree>
    <p:extLst>
      <p:ext uri="{BB962C8B-B14F-4D97-AF65-F5344CB8AC3E}">
        <p14:creationId xmlns:p14="http://schemas.microsoft.com/office/powerpoint/2010/main" val="31169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Opgroeien in armoede">
            <a:hlinkClick r:id="" action="ppaction://media"/>
            <a:extLst>
              <a:ext uri="{FF2B5EF4-FFF2-40B4-BE49-F238E27FC236}">
                <a16:creationId xmlns:a16="http://schemas.microsoft.com/office/drawing/2014/main" id="{39EBC50A-8191-4473-BE5D-512478944BAA}"/>
              </a:ext>
            </a:extLst>
          </p:cNvPr>
          <p:cNvPicPr>
            <a:picLocks noRot="1" noChangeAspect="1"/>
          </p:cNvPicPr>
          <p:nvPr>
            <a:videoFile r:link="rId1"/>
          </p:nvPr>
        </p:nvPicPr>
        <p:blipFill>
          <a:blip r:embed="rId3"/>
          <a:stretch>
            <a:fillRect/>
          </a:stretch>
        </p:blipFill>
        <p:spPr>
          <a:xfrm>
            <a:off x="700644" y="1615501"/>
            <a:ext cx="6875814" cy="3884835"/>
          </a:xfrm>
          <a:prstGeom prst="rect">
            <a:avLst/>
          </a:prstGeom>
        </p:spPr>
      </p:pic>
      <p:sp>
        <p:nvSpPr>
          <p:cNvPr id="4" name="Tekstvak 3">
            <a:extLst>
              <a:ext uri="{FF2B5EF4-FFF2-40B4-BE49-F238E27FC236}">
                <a16:creationId xmlns:a16="http://schemas.microsoft.com/office/drawing/2014/main" id="{BB6B01CC-EB50-4EC7-A53B-65BA0A8D35A5}"/>
              </a:ext>
            </a:extLst>
          </p:cNvPr>
          <p:cNvSpPr txBox="1"/>
          <p:nvPr/>
        </p:nvSpPr>
        <p:spPr>
          <a:xfrm>
            <a:off x="700644" y="553214"/>
            <a:ext cx="6097978" cy="400110"/>
          </a:xfrm>
          <a:prstGeom prst="rect">
            <a:avLst/>
          </a:prstGeom>
          <a:noFill/>
        </p:spPr>
        <p:txBody>
          <a:bodyPr wrap="square">
            <a:spAutoFit/>
          </a:bodyPr>
          <a:lstStyle/>
          <a:p>
            <a:r>
              <a:rPr lang="nl-NL" sz="2000" dirty="0"/>
              <a:t>Filmpje als intro over de impact van armoede van KANS</a:t>
            </a:r>
          </a:p>
        </p:txBody>
      </p:sp>
    </p:spTree>
    <p:extLst>
      <p:ext uri="{BB962C8B-B14F-4D97-AF65-F5344CB8AC3E}">
        <p14:creationId xmlns:p14="http://schemas.microsoft.com/office/powerpoint/2010/main" val="5583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E166F-CD01-45F7-BC88-845FB708D3DC}"/>
              </a:ext>
            </a:extLst>
          </p:cNvPr>
          <p:cNvSpPr>
            <a:spLocks noGrp="1"/>
          </p:cNvSpPr>
          <p:nvPr>
            <p:ph type="title"/>
          </p:nvPr>
        </p:nvSpPr>
        <p:spPr/>
        <p:txBody>
          <a:bodyPr/>
          <a:lstStyle/>
          <a:p>
            <a:r>
              <a:rPr lang="nl-NL" dirty="0"/>
              <a:t>Artikelen</a:t>
            </a:r>
          </a:p>
        </p:txBody>
      </p:sp>
      <p:sp>
        <p:nvSpPr>
          <p:cNvPr id="4" name="Tekstvak 3">
            <a:extLst>
              <a:ext uri="{FF2B5EF4-FFF2-40B4-BE49-F238E27FC236}">
                <a16:creationId xmlns:a16="http://schemas.microsoft.com/office/drawing/2014/main" id="{EEF2F2DD-BB28-4AF3-A27D-C5D4AD7AEA1E}"/>
              </a:ext>
            </a:extLst>
          </p:cNvPr>
          <p:cNvSpPr txBox="1"/>
          <p:nvPr/>
        </p:nvSpPr>
        <p:spPr>
          <a:xfrm>
            <a:off x="838199" y="2341050"/>
            <a:ext cx="9588335" cy="1200329"/>
          </a:xfrm>
          <a:prstGeom prst="rect">
            <a:avLst/>
          </a:prstGeom>
          <a:noFill/>
        </p:spPr>
        <p:txBody>
          <a:bodyPr wrap="square">
            <a:spAutoFit/>
          </a:bodyPr>
          <a:lstStyle/>
          <a:p>
            <a:r>
              <a:rPr lang="nl-NL" dirty="0">
                <a:hlinkClick r:id="rId2"/>
              </a:rPr>
              <a:t>https://www.socialealliantie.nl/index.php/achtergronden/thema-schulden-en-schaarste/geen-gebrek-aan-besprekingen-van-een-boek-over-schaarste</a:t>
            </a:r>
            <a:r>
              <a:rPr lang="nl-NL" dirty="0"/>
              <a:t>   </a:t>
            </a:r>
          </a:p>
          <a:p>
            <a:endParaRPr lang="nl-NL" dirty="0"/>
          </a:p>
          <a:p>
            <a:r>
              <a:rPr lang="nl-NL" dirty="0">
                <a:hlinkClick r:id="rId3"/>
              </a:rPr>
              <a:t>https://www.socialealliantie.nl/index.php/achtergronden/welvaart-in-nederland-2019</a:t>
            </a:r>
            <a:r>
              <a:rPr lang="nl-NL" dirty="0"/>
              <a:t> </a:t>
            </a:r>
          </a:p>
        </p:txBody>
      </p:sp>
    </p:spTree>
    <p:extLst>
      <p:ext uri="{BB962C8B-B14F-4D97-AF65-F5344CB8AC3E}">
        <p14:creationId xmlns:p14="http://schemas.microsoft.com/office/powerpoint/2010/main" val="98874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43DAE18-D9E1-4ED5-8B06-9559F6874E0F}"/>
              </a:ext>
            </a:extLst>
          </p:cNvPr>
          <p:cNvPicPr>
            <a:picLocks noChangeAspect="1"/>
          </p:cNvPicPr>
          <p:nvPr/>
        </p:nvPicPr>
        <p:blipFill>
          <a:blip r:embed="rId2"/>
          <a:stretch>
            <a:fillRect/>
          </a:stretch>
        </p:blipFill>
        <p:spPr>
          <a:xfrm>
            <a:off x="1269331" y="441113"/>
            <a:ext cx="9462837" cy="5251874"/>
          </a:xfrm>
          <a:prstGeom prst="rect">
            <a:avLst/>
          </a:prstGeom>
        </p:spPr>
      </p:pic>
      <p:sp>
        <p:nvSpPr>
          <p:cNvPr id="4" name="Tekstvak 3">
            <a:extLst>
              <a:ext uri="{FF2B5EF4-FFF2-40B4-BE49-F238E27FC236}">
                <a16:creationId xmlns:a16="http://schemas.microsoft.com/office/drawing/2014/main" id="{535D67B6-5735-4B11-83A1-3ED9E7AB15FC}"/>
              </a:ext>
            </a:extLst>
          </p:cNvPr>
          <p:cNvSpPr txBox="1"/>
          <p:nvPr/>
        </p:nvSpPr>
        <p:spPr>
          <a:xfrm>
            <a:off x="647699" y="6153835"/>
            <a:ext cx="11334750" cy="369332"/>
          </a:xfrm>
          <a:prstGeom prst="rect">
            <a:avLst/>
          </a:prstGeom>
          <a:noFill/>
        </p:spPr>
        <p:txBody>
          <a:bodyPr wrap="square">
            <a:spAutoFit/>
          </a:bodyPr>
          <a:lstStyle/>
          <a:p>
            <a:r>
              <a:rPr lang="nl-NL" dirty="0">
                <a:hlinkClick r:id="rId3"/>
              </a:rPr>
              <a:t>https://www.rtlnieuws.nl/nieuws/nederland/artikel/4877086/jongeren-schulden-overheid-toeslagen-zorgverzekering</a:t>
            </a:r>
            <a:r>
              <a:rPr lang="nl-NL" dirty="0"/>
              <a:t> </a:t>
            </a:r>
          </a:p>
        </p:txBody>
      </p:sp>
    </p:spTree>
    <p:extLst>
      <p:ext uri="{BB962C8B-B14F-4D97-AF65-F5344CB8AC3E}">
        <p14:creationId xmlns:p14="http://schemas.microsoft.com/office/powerpoint/2010/main" val="86853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0D7BE6E-29E2-42CB-904D-9CF5F5EFC4DC}"/>
              </a:ext>
            </a:extLst>
          </p:cNvPr>
          <p:cNvSpPr/>
          <p:nvPr/>
        </p:nvSpPr>
        <p:spPr>
          <a:xfrm>
            <a:off x="428625" y="133350"/>
            <a:ext cx="10934700" cy="6463308"/>
          </a:xfrm>
          <a:prstGeom prst="rect">
            <a:avLst/>
          </a:prstGeom>
        </p:spPr>
        <p:txBody>
          <a:bodyPr wrap="square">
            <a:spAutoFit/>
          </a:bodyPr>
          <a:lstStyle/>
          <a:p>
            <a:pPr fontAlgn="t"/>
            <a:endParaRPr lang="nl-NL" dirty="0">
              <a:solidFill>
                <a:srgbClr val="000000"/>
              </a:solidFill>
              <a:latin typeface="RO Sans"/>
            </a:endParaRPr>
          </a:p>
          <a:p>
            <a:pPr fontAlgn="t"/>
            <a:endParaRPr lang="nl-NL" dirty="0">
              <a:solidFill>
                <a:srgbClr val="000000"/>
              </a:solidFill>
              <a:latin typeface="RO Sans"/>
            </a:endParaRPr>
          </a:p>
          <a:p>
            <a:pPr fontAlgn="t"/>
            <a:endParaRPr lang="nl-NL" dirty="0">
              <a:solidFill>
                <a:srgbClr val="000000"/>
              </a:solidFill>
              <a:latin typeface="RO Sans"/>
            </a:endParaRPr>
          </a:p>
          <a:p>
            <a:pPr fontAlgn="t"/>
            <a:r>
              <a:rPr lang="nl-NL" b="1" dirty="0">
                <a:solidFill>
                  <a:srgbClr val="000000"/>
                </a:solidFill>
                <a:latin typeface="RO Sans"/>
              </a:rPr>
              <a:t>Armoede voorkomen</a:t>
            </a:r>
          </a:p>
          <a:p>
            <a:pPr fontAlgn="t"/>
            <a:r>
              <a:rPr lang="nl-NL" dirty="0">
                <a:solidFill>
                  <a:srgbClr val="000000"/>
                </a:solidFill>
                <a:latin typeface="RO Sans"/>
              </a:rPr>
              <a:t>- Rijksoverheid: bv. door zorgkosten van mensen met een laag inkomen te compenseren en door maatregelen om de koopkracht van mensen met een laag inkomen op peil te houden.</a:t>
            </a:r>
          </a:p>
          <a:p>
            <a:pPr fontAlgn="t"/>
            <a:r>
              <a:rPr lang="nl-NL" dirty="0">
                <a:solidFill>
                  <a:srgbClr val="000000"/>
                </a:solidFill>
                <a:latin typeface="RO Sans"/>
              </a:rPr>
              <a:t>- Gemeente: bv. door problemen rond armoede en schulden bij mensen zoveel mogelijk te voorkomen of weg te nemen. Bijvoorbeeld door extra geld via de bijzondere bijstand. Of door een regeling te treffen met schuldeisers.</a:t>
            </a:r>
          </a:p>
          <a:p>
            <a:pPr fontAlgn="t"/>
            <a:r>
              <a:rPr lang="nl-NL" b="1" dirty="0">
                <a:solidFill>
                  <a:srgbClr val="000000"/>
                </a:solidFill>
                <a:latin typeface="RO Sans"/>
              </a:rPr>
              <a:t>Schuldhulpverlening</a:t>
            </a:r>
          </a:p>
          <a:p>
            <a:pPr fontAlgn="t"/>
            <a:r>
              <a:rPr lang="nl-NL" dirty="0">
                <a:solidFill>
                  <a:srgbClr val="000000"/>
                </a:solidFill>
                <a:latin typeface="RO Sans"/>
              </a:rPr>
              <a:t>Als mensen er financieel zelf niet meer uitkomen, kunnen zij terecht bij de gemeente. Iedere gemeente heeft hiervoor een eigen beleid. Gemeenten zijn wettelijk verantwoordelijk schuldhulpverlening aan hun inwoners aan te bieden.</a:t>
            </a:r>
          </a:p>
          <a:p>
            <a:pPr fontAlgn="t"/>
            <a:r>
              <a:rPr lang="nl-NL" b="1" dirty="0">
                <a:solidFill>
                  <a:srgbClr val="000000"/>
                </a:solidFill>
                <a:latin typeface="RO Sans"/>
              </a:rPr>
              <a:t>Hoe de gemeente kan helpen bij een laag inkomen </a:t>
            </a:r>
          </a:p>
          <a:p>
            <a:pPr fontAlgn="t"/>
            <a:r>
              <a:rPr lang="nl-NL" dirty="0">
                <a:latin typeface="RO Sans"/>
              </a:rPr>
              <a:t>Bijvoorbeeld via:</a:t>
            </a:r>
          </a:p>
          <a:p>
            <a:pPr fontAlgn="t">
              <a:buFont typeface="Arial" panose="020B0604020202020204" pitchFamily="34" charset="0"/>
              <a:buChar char="•"/>
            </a:pPr>
            <a:r>
              <a:rPr lang="nl-NL" dirty="0">
                <a:latin typeface="RO Sans"/>
              </a:rPr>
              <a:t>algemene bijstand en bijzondere bijstand (de bijstand);</a:t>
            </a:r>
          </a:p>
          <a:p>
            <a:pPr fontAlgn="t">
              <a:buFont typeface="Arial" panose="020B0604020202020204" pitchFamily="34" charset="0"/>
              <a:buChar char="•"/>
            </a:pPr>
            <a:r>
              <a:rPr lang="nl-NL" dirty="0">
                <a:latin typeface="RO Sans"/>
              </a:rPr>
              <a:t>kortingen voor mensen met een minimaal inkomen, zoals stadspassen die korting geven op cultuur en sport;</a:t>
            </a:r>
          </a:p>
          <a:p>
            <a:pPr fontAlgn="t">
              <a:buFont typeface="Arial" panose="020B0604020202020204" pitchFamily="34" charset="0"/>
              <a:buChar char="•"/>
            </a:pPr>
            <a:r>
              <a:rPr lang="nl-NL" dirty="0">
                <a:latin typeface="RO Sans"/>
              </a:rPr>
              <a:t>kwijtschelding van gemeentelijke belastingen;</a:t>
            </a:r>
          </a:p>
          <a:p>
            <a:pPr fontAlgn="t">
              <a:buFont typeface="Arial" panose="020B0604020202020204" pitchFamily="34" charset="0"/>
              <a:buChar char="•"/>
            </a:pPr>
            <a:r>
              <a:rPr lang="nl-NL" dirty="0">
                <a:latin typeface="RO Sans"/>
              </a:rPr>
              <a:t>collectieve ziektekostenverzekering voor minima;</a:t>
            </a:r>
          </a:p>
          <a:p>
            <a:pPr fontAlgn="t">
              <a:buFont typeface="Arial" panose="020B0604020202020204" pitchFamily="34" charset="0"/>
              <a:buChar char="•"/>
            </a:pPr>
            <a:r>
              <a:rPr lang="nl-NL" dirty="0">
                <a:latin typeface="RO Sans"/>
              </a:rPr>
              <a:t>de individuele studietoeslag;</a:t>
            </a:r>
          </a:p>
          <a:p>
            <a:pPr fontAlgn="t">
              <a:buFont typeface="Arial" panose="020B0604020202020204" pitchFamily="34" charset="0"/>
              <a:buChar char="•"/>
            </a:pPr>
            <a:r>
              <a:rPr lang="nl-NL" dirty="0">
                <a:latin typeface="RO Sans"/>
              </a:rPr>
              <a:t>de individuele inkomenstoeslag;</a:t>
            </a:r>
          </a:p>
          <a:p>
            <a:pPr fontAlgn="t">
              <a:buFont typeface="Arial" panose="020B0604020202020204" pitchFamily="34" charset="0"/>
              <a:buChar char="•"/>
            </a:pPr>
            <a:r>
              <a:rPr lang="nl-NL" dirty="0">
                <a:latin typeface="RO Sans"/>
              </a:rPr>
              <a:t>regelingen voor kinderen, zoals het </a:t>
            </a:r>
            <a:r>
              <a:rPr lang="nl-NL" dirty="0" err="1">
                <a:latin typeface="RO Sans"/>
              </a:rPr>
              <a:t>kindpakket</a:t>
            </a:r>
            <a:r>
              <a:rPr lang="nl-NL" dirty="0">
                <a:latin typeface="RO Sans"/>
              </a:rPr>
              <a:t> en voorzieningen voor sport of cultuur;</a:t>
            </a:r>
          </a:p>
          <a:p>
            <a:pPr fontAlgn="t">
              <a:buFont typeface="Arial" panose="020B0604020202020204" pitchFamily="34" charset="0"/>
              <a:buChar char="•"/>
            </a:pPr>
            <a:r>
              <a:rPr lang="nl-NL" dirty="0">
                <a:latin typeface="RO Sans"/>
              </a:rPr>
              <a:t>voorkomen van schulden en schuldhulpverlening.</a:t>
            </a:r>
          </a:p>
          <a:p>
            <a:pPr fontAlgn="t"/>
            <a:r>
              <a:rPr lang="nl-NL" sz="1400" dirty="0">
                <a:solidFill>
                  <a:schemeClr val="accent1"/>
                </a:solidFill>
                <a:latin typeface="RO Sans"/>
              </a:rPr>
              <a:t>Bron = Ministerie van Financiën </a:t>
            </a:r>
          </a:p>
        </p:txBody>
      </p:sp>
      <p:sp>
        <p:nvSpPr>
          <p:cNvPr id="6" name="Pijl: rechts 5">
            <a:extLst>
              <a:ext uri="{FF2B5EF4-FFF2-40B4-BE49-F238E27FC236}">
                <a16:creationId xmlns:a16="http://schemas.microsoft.com/office/drawing/2014/main" id="{175864E0-95FC-4B6F-AB9E-6F0B32124475}"/>
              </a:ext>
            </a:extLst>
          </p:cNvPr>
          <p:cNvSpPr/>
          <p:nvPr/>
        </p:nvSpPr>
        <p:spPr>
          <a:xfrm>
            <a:off x="428625" y="285750"/>
            <a:ext cx="6105525" cy="81915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nl-NL" b="1" dirty="0">
                <a:latin typeface="RO Sans"/>
              </a:rPr>
              <a:t>Armoede verminderen</a:t>
            </a:r>
          </a:p>
        </p:txBody>
      </p:sp>
    </p:spTree>
    <p:extLst>
      <p:ext uri="{BB962C8B-B14F-4D97-AF65-F5344CB8AC3E}">
        <p14:creationId xmlns:p14="http://schemas.microsoft.com/office/powerpoint/2010/main" val="293666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F1363-42BE-4A49-8C2D-4C6A336A0F86}"/>
              </a:ext>
            </a:extLst>
          </p:cNvPr>
          <p:cNvSpPr>
            <a:spLocks noGrp="1"/>
          </p:cNvSpPr>
          <p:nvPr>
            <p:ph type="title"/>
          </p:nvPr>
        </p:nvSpPr>
        <p:spPr/>
        <p:txBody>
          <a:bodyPr/>
          <a:lstStyle/>
          <a:p>
            <a:r>
              <a:rPr lang="nl-NL" dirty="0"/>
              <a:t>Programma van vandaag</a:t>
            </a:r>
          </a:p>
        </p:txBody>
      </p:sp>
      <p:sp>
        <p:nvSpPr>
          <p:cNvPr id="3" name="Tekstvak 2">
            <a:extLst>
              <a:ext uri="{FF2B5EF4-FFF2-40B4-BE49-F238E27FC236}">
                <a16:creationId xmlns:a16="http://schemas.microsoft.com/office/drawing/2014/main" id="{F86B4546-E247-4E1B-9ABD-AF23CC0923F7}"/>
              </a:ext>
            </a:extLst>
          </p:cNvPr>
          <p:cNvSpPr txBox="1"/>
          <p:nvPr/>
        </p:nvSpPr>
        <p:spPr>
          <a:xfrm>
            <a:off x="838200" y="1604767"/>
            <a:ext cx="7469579" cy="1200329"/>
          </a:xfrm>
          <a:prstGeom prst="rect">
            <a:avLst/>
          </a:prstGeom>
          <a:noFill/>
        </p:spPr>
        <p:txBody>
          <a:bodyPr wrap="square" rtlCol="0">
            <a:spAutoFit/>
          </a:bodyPr>
          <a:lstStyle/>
          <a:p>
            <a:pPr marL="342900" indent="-342900">
              <a:buAutoNum type="arabicPeriod"/>
            </a:pPr>
            <a:r>
              <a:rPr lang="nl-NL" dirty="0"/>
              <a:t>Terug naar vorige week: opdracht</a:t>
            </a:r>
          </a:p>
          <a:p>
            <a:pPr marL="342900" indent="-342900">
              <a:buAutoNum type="arabicPeriod"/>
            </a:pPr>
            <a:r>
              <a:rPr lang="nl-NL" dirty="0"/>
              <a:t>Thema van vandaag ‘Kwetsbare groepen in de stad van de toekomst’ </a:t>
            </a:r>
          </a:p>
          <a:p>
            <a:pPr marL="342900" indent="-342900">
              <a:buAutoNum type="arabicPeriod"/>
            </a:pPr>
            <a:r>
              <a:rPr lang="nl-NL" dirty="0"/>
              <a:t> Werken aan LA 2 </a:t>
            </a:r>
            <a:r>
              <a:rPr lang="nl-NL"/>
              <a:t>en visiedocument</a:t>
            </a:r>
            <a:endParaRPr lang="nl-NL" dirty="0"/>
          </a:p>
          <a:p>
            <a:pPr marL="342900" indent="-342900">
              <a:buAutoNum type="arabicPeriod"/>
            </a:pPr>
            <a:r>
              <a:rPr lang="nl-NL" dirty="0" err="1"/>
              <a:t>Feedbackfriends</a:t>
            </a:r>
            <a:r>
              <a:rPr lang="nl-NL" dirty="0"/>
              <a:t> LA 3</a:t>
            </a:r>
          </a:p>
        </p:txBody>
      </p:sp>
    </p:spTree>
    <p:extLst>
      <p:ext uri="{BB962C8B-B14F-4D97-AF65-F5344CB8AC3E}">
        <p14:creationId xmlns:p14="http://schemas.microsoft.com/office/powerpoint/2010/main" val="2597430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B3163A3-F29E-46BB-81A2-2257E417481F}"/>
              </a:ext>
            </a:extLst>
          </p:cNvPr>
          <p:cNvSpPr/>
          <p:nvPr/>
        </p:nvSpPr>
        <p:spPr>
          <a:xfrm>
            <a:off x="857250" y="3235266"/>
            <a:ext cx="8915400" cy="2585323"/>
          </a:xfrm>
          <a:prstGeom prst="rect">
            <a:avLst/>
          </a:prstGeom>
        </p:spPr>
        <p:txBody>
          <a:bodyPr wrap="square">
            <a:spAutoFit/>
          </a:bodyPr>
          <a:lstStyle/>
          <a:p>
            <a:r>
              <a:rPr lang="nl-NL" dirty="0">
                <a:solidFill>
                  <a:schemeClr val="accent1"/>
                </a:solidFill>
              </a:rPr>
              <a:t>Ontdekt: </a:t>
            </a:r>
          </a:p>
          <a:p>
            <a:r>
              <a:rPr lang="nl-NL" dirty="0"/>
              <a:t>Veerkracht, opvoedondersteuning en sociaal leven: positieve aandacht</a:t>
            </a:r>
          </a:p>
          <a:p>
            <a:r>
              <a:rPr lang="nl-NL" dirty="0"/>
              <a:t>Ouders leren van elkaar </a:t>
            </a:r>
          </a:p>
          <a:p>
            <a:r>
              <a:rPr lang="nl-NL" dirty="0"/>
              <a:t>Ontmoeting en direct persoonlijk contact</a:t>
            </a:r>
          </a:p>
          <a:p>
            <a:r>
              <a:rPr lang="nl-NL" dirty="0"/>
              <a:t>Kinderen worden blijer en leren praktische vaardigheden </a:t>
            </a:r>
          </a:p>
          <a:p>
            <a:r>
              <a:rPr lang="nl-NL" dirty="0"/>
              <a:t>Laagdrempelig, in de buurt, geen inschrijfgeld</a:t>
            </a:r>
          </a:p>
          <a:p>
            <a:endParaRPr lang="nl-NL" dirty="0"/>
          </a:p>
          <a:p>
            <a:r>
              <a:rPr lang="nl-NL" dirty="0"/>
              <a:t>Bron: </a:t>
            </a:r>
          </a:p>
          <a:p>
            <a:endParaRPr lang="nl-NL" dirty="0"/>
          </a:p>
        </p:txBody>
      </p:sp>
      <p:sp>
        <p:nvSpPr>
          <p:cNvPr id="5" name="Rechthoek 4">
            <a:extLst>
              <a:ext uri="{FF2B5EF4-FFF2-40B4-BE49-F238E27FC236}">
                <a16:creationId xmlns:a16="http://schemas.microsoft.com/office/drawing/2014/main" id="{03B1508A-B345-4500-8B9E-E03F7E919B3B}"/>
              </a:ext>
            </a:extLst>
          </p:cNvPr>
          <p:cNvSpPr/>
          <p:nvPr/>
        </p:nvSpPr>
        <p:spPr>
          <a:xfrm>
            <a:off x="857250" y="1516010"/>
            <a:ext cx="10182225" cy="1477328"/>
          </a:xfrm>
          <a:prstGeom prst="rect">
            <a:avLst/>
          </a:prstGeom>
        </p:spPr>
        <p:txBody>
          <a:bodyPr wrap="square">
            <a:spAutoFit/>
          </a:bodyPr>
          <a:lstStyle/>
          <a:p>
            <a:r>
              <a:rPr lang="nl-NL" dirty="0"/>
              <a:t>Meer in balans, meer veerkracht</a:t>
            </a:r>
          </a:p>
          <a:p>
            <a:r>
              <a:rPr lang="nl-NL" dirty="0"/>
              <a:t>Het Verwey-Jonker Instituut constateert op basis van dit onderzoek op programmaniveau dat het </a:t>
            </a:r>
            <a:r>
              <a:rPr lang="nl-NL" dirty="0" err="1"/>
              <a:t>Kansfonds</a:t>
            </a:r>
            <a:r>
              <a:rPr lang="nl-NL" dirty="0"/>
              <a:t> gelukt is om met de projecten een bijdrage te leveren aan het </a:t>
            </a:r>
            <a:r>
              <a:rPr lang="nl-NL" dirty="0">
                <a:solidFill>
                  <a:schemeClr val="accent6"/>
                </a:solidFill>
              </a:rPr>
              <a:t>verminderen van armoede door de draaglast van de gezinnen te verkleinen en de draagkracht te vergroten</a:t>
            </a:r>
            <a:r>
              <a:rPr lang="nl-NL" dirty="0">
                <a:solidFill>
                  <a:schemeClr val="accent1"/>
                </a:solidFill>
              </a:rPr>
              <a:t>.</a:t>
            </a:r>
            <a:r>
              <a:rPr lang="nl-NL" dirty="0"/>
              <a:t> En dat was het doel van het programma Opgroeien en opvoeden in armoede. </a:t>
            </a:r>
          </a:p>
        </p:txBody>
      </p:sp>
      <p:sp>
        <p:nvSpPr>
          <p:cNvPr id="6" name="Rechthoek 5">
            <a:extLst>
              <a:ext uri="{FF2B5EF4-FFF2-40B4-BE49-F238E27FC236}">
                <a16:creationId xmlns:a16="http://schemas.microsoft.com/office/drawing/2014/main" id="{CEDA346C-0EC7-4471-BA44-5DD75C779793}"/>
              </a:ext>
            </a:extLst>
          </p:cNvPr>
          <p:cNvSpPr/>
          <p:nvPr/>
        </p:nvSpPr>
        <p:spPr>
          <a:xfrm>
            <a:off x="857250" y="5728256"/>
            <a:ext cx="10182225" cy="369332"/>
          </a:xfrm>
          <a:prstGeom prst="rect">
            <a:avLst/>
          </a:prstGeom>
        </p:spPr>
        <p:txBody>
          <a:bodyPr wrap="square">
            <a:spAutoFit/>
          </a:bodyPr>
          <a:lstStyle/>
          <a:p>
            <a:r>
              <a:rPr lang="nl-NL" dirty="0">
                <a:hlinkClick r:id="rId2"/>
              </a:rPr>
              <a:t>https://www.kansfonds.nl/wp-content/uploads/2019/10/Evaluatie-Opgroeien-in-armoede.pdf</a:t>
            </a:r>
            <a:endParaRPr lang="nl-NL" dirty="0"/>
          </a:p>
        </p:txBody>
      </p:sp>
      <p:sp>
        <p:nvSpPr>
          <p:cNvPr id="7" name="Tekstvak 6">
            <a:extLst>
              <a:ext uri="{FF2B5EF4-FFF2-40B4-BE49-F238E27FC236}">
                <a16:creationId xmlns:a16="http://schemas.microsoft.com/office/drawing/2014/main" id="{BC6B0DAF-6CD8-4C0F-A38B-BBC3DA5277EA}"/>
              </a:ext>
            </a:extLst>
          </p:cNvPr>
          <p:cNvSpPr txBox="1"/>
          <p:nvPr/>
        </p:nvSpPr>
        <p:spPr>
          <a:xfrm>
            <a:off x="857250" y="645243"/>
            <a:ext cx="10648951" cy="830997"/>
          </a:xfrm>
          <a:prstGeom prst="rect">
            <a:avLst/>
          </a:prstGeom>
          <a:noFill/>
        </p:spPr>
        <p:txBody>
          <a:bodyPr wrap="square" rtlCol="0">
            <a:spAutoFit/>
          </a:bodyPr>
          <a:lstStyle/>
          <a:p>
            <a:r>
              <a:rPr lang="nl-NL" sz="2400" b="1" dirty="0">
                <a:solidFill>
                  <a:schemeClr val="accent6"/>
                </a:solidFill>
              </a:rPr>
              <a:t>Voorbeeld van aanpak van armoede; een project, subsidie en onderzoek door KANS fonds</a:t>
            </a:r>
            <a:endParaRPr lang="nl-NL" dirty="0">
              <a:solidFill>
                <a:schemeClr val="accent6"/>
              </a:solidFill>
            </a:endParaRPr>
          </a:p>
        </p:txBody>
      </p:sp>
    </p:spTree>
    <p:extLst>
      <p:ext uri="{BB962C8B-B14F-4D97-AF65-F5344CB8AC3E}">
        <p14:creationId xmlns:p14="http://schemas.microsoft.com/office/powerpoint/2010/main" val="266115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6DD02B6-DAC4-422B-B0EF-917B75C3BEB1}"/>
              </a:ext>
            </a:extLst>
          </p:cNvPr>
          <p:cNvPicPr>
            <a:picLocks noChangeAspect="1"/>
          </p:cNvPicPr>
          <p:nvPr/>
        </p:nvPicPr>
        <p:blipFill rotWithShape="1">
          <a:blip r:embed="rId2"/>
          <a:srcRect l="26000" t="21629" r="2500" b="17186"/>
          <a:stretch/>
        </p:blipFill>
        <p:spPr>
          <a:xfrm>
            <a:off x="1182924" y="1198880"/>
            <a:ext cx="10013396" cy="4819968"/>
          </a:xfrm>
          <a:prstGeom prst="rect">
            <a:avLst/>
          </a:prstGeom>
        </p:spPr>
      </p:pic>
      <p:pic>
        <p:nvPicPr>
          <p:cNvPr id="1026" name="Picture 2">
            <a:extLst>
              <a:ext uri="{FF2B5EF4-FFF2-40B4-BE49-F238E27FC236}">
                <a16:creationId xmlns:a16="http://schemas.microsoft.com/office/drawing/2014/main" id="{9D8D410D-8EE9-42D6-8DF7-821318F3A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622776"/>
            <a:ext cx="10617200"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691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4644B-FAEA-4C0F-8854-1069AD33E2AF}"/>
              </a:ext>
            </a:extLst>
          </p:cNvPr>
          <p:cNvSpPr>
            <a:spLocks noGrp="1"/>
          </p:cNvSpPr>
          <p:nvPr>
            <p:ph type="title"/>
          </p:nvPr>
        </p:nvSpPr>
        <p:spPr/>
        <p:txBody>
          <a:bodyPr/>
          <a:lstStyle/>
          <a:p>
            <a:r>
              <a:rPr lang="nl-NL" dirty="0"/>
              <a:t>Nog vragen? </a:t>
            </a:r>
          </a:p>
        </p:txBody>
      </p:sp>
      <p:pic>
        <p:nvPicPr>
          <p:cNvPr id="3" name="Afbeelding 2">
            <a:extLst>
              <a:ext uri="{FF2B5EF4-FFF2-40B4-BE49-F238E27FC236}">
                <a16:creationId xmlns:a16="http://schemas.microsoft.com/office/drawing/2014/main" id="{41A6B2B3-60EE-4198-A729-26A319DB1162}"/>
              </a:ext>
            </a:extLst>
          </p:cNvPr>
          <p:cNvPicPr>
            <a:picLocks noChangeAspect="1"/>
          </p:cNvPicPr>
          <p:nvPr/>
        </p:nvPicPr>
        <p:blipFill>
          <a:blip r:embed="rId2"/>
          <a:stretch>
            <a:fillRect/>
          </a:stretch>
        </p:blipFill>
        <p:spPr>
          <a:xfrm>
            <a:off x="838200" y="1489343"/>
            <a:ext cx="6209417" cy="2887662"/>
          </a:xfrm>
          <a:prstGeom prst="rect">
            <a:avLst/>
          </a:prstGeom>
        </p:spPr>
      </p:pic>
      <p:sp>
        <p:nvSpPr>
          <p:cNvPr id="4" name="Titel 1">
            <a:extLst>
              <a:ext uri="{FF2B5EF4-FFF2-40B4-BE49-F238E27FC236}">
                <a16:creationId xmlns:a16="http://schemas.microsoft.com/office/drawing/2014/main" id="{001AAB78-2B6F-419C-B2D9-B94133870300}"/>
              </a:ext>
            </a:extLst>
          </p:cNvPr>
          <p:cNvSpPr txBox="1">
            <a:spLocks/>
          </p:cNvSpPr>
          <p:nvPr/>
        </p:nvSpPr>
        <p:spPr>
          <a:xfrm>
            <a:off x="838200" y="43770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Dan werken aan LA2!  </a:t>
            </a:r>
          </a:p>
        </p:txBody>
      </p:sp>
    </p:spTree>
    <p:extLst>
      <p:ext uri="{BB962C8B-B14F-4D97-AF65-F5344CB8AC3E}">
        <p14:creationId xmlns:p14="http://schemas.microsoft.com/office/powerpoint/2010/main" val="234980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35A002B-01C9-4CDA-A2DB-11B63303C290}"/>
              </a:ext>
            </a:extLst>
          </p:cNvPr>
          <p:cNvSpPr txBox="1"/>
          <p:nvPr/>
        </p:nvSpPr>
        <p:spPr>
          <a:xfrm>
            <a:off x="886082" y="377901"/>
            <a:ext cx="11305918" cy="3863622"/>
          </a:xfrm>
          <a:prstGeom prst="rect">
            <a:avLst/>
          </a:prstGeom>
          <a:noFill/>
        </p:spPr>
        <p:txBody>
          <a:bodyPr wrap="square">
            <a:spAutoFit/>
          </a:bodyPr>
          <a:lstStyle/>
          <a:p>
            <a:pPr>
              <a:lnSpc>
                <a:spcPct val="107000"/>
              </a:lnSpc>
              <a:spcAft>
                <a:spcPts val="800"/>
              </a:spcAft>
            </a:pPr>
            <a:r>
              <a:rPr lang="nl-NL" sz="3600" b="1" dirty="0">
                <a:effectLst/>
                <a:latin typeface="Calibri" panose="020F0502020204030204" pitchFamily="34" charset="0"/>
                <a:ea typeface="Calibri" panose="020F0502020204030204" pitchFamily="34" charset="0"/>
                <a:cs typeface="Arial" panose="020B0604020202020204" pitchFamily="34" charset="0"/>
              </a:rPr>
              <a:t>Thema is ‘Kwetsbare groepen in de stad van de toekomst</a:t>
            </a:r>
            <a:r>
              <a:rPr lang="nl-NL" sz="18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endParaRPr lang="nl-NL"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Wijkaanpak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Smart society</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Energietransitie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Inclusieve stad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Gentrificatie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Integraal werken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kstvak 4">
            <a:extLst>
              <a:ext uri="{FF2B5EF4-FFF2-40B4-BE49-F238E27FC236}">
                <a16:creationId xmlns:a16="http://schemas.microsoft.com/office/drawing/2014/main" id="{5A3DFA6A-3EB5-46E6-A616-87164D6E7D3B}"/>
              </a:ext>
            </a:extLst>
          </p:cNvPr>
          <p:cNvSpPr txBox="1"/>
          <p:nvPr/>
        </p:nvSpPr>
        <p:spPr>
          <a:xfrm>
            <a:off x="4171950" y="1370096"/>
            <a:ext cx="6093068" cy="3168240"/>
          </a:xfrm>
          <a:prstGeom prst="rect">
            <a:avLst/>
          </a:prstGeom>
          <a:noFill/>
        </p:spPr>
        <p:txBody>
          <a:bodyPr wrap="square">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Armoede in NL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Gevolgen Armoede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Armoedegrens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Referentiebudget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Basisbehoeftebudget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Niet veel maar toereikend budget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Maatschappelijk isolement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Sociaal Cultureel Planbureau</a:t>
            </a:r>
          </a:p>
        </p:txBody>
      </p:sp>
    </p:spTree>
    <p:extLst>
      <p:ext uri="{BB962C8B-B14F-4D97-AF65-F5344CB8AC3E}">
        <p14:creationId xmlns:p14="http://schemas.microsoft.com/office/powerpoint/2010/main" val="327591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8EE4DF-7D55-4C30-AF69-A177EA1A3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37A1CD-D381-4AD7-BDE8-22220E4C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342702"/>
          </a:xfrm>
          <a:custGeom>
            <a:avLst/>
            <a:gdLst>
              <a:gd name="connsiteX0" fmla="*/ 6788003 w 12188952"/>
              <a:gd name="connsiteY0" fmla="*/ 6274493 h 6342702"/>
              <a:gd name="connsiteX1" fmla="*/ 6787005 w 12188952"/>
              <a:gd name="connsiteY1" fmla="*/ 6274571 h 6342702"/>
              <a:gd name="connsiteX2" fmla="*/ 6786779 w 12188952"/>
              <a:gd name="connsiteY2" fmla="*/ 6275105 h 6342702"/>
              <a:gd name="connsiteX3" fmla="*/ 0 w 12188952"/>
              <a:gd name="connsiteY3" fmla="*/ 0 h 6342702"/>
              <a:gd name="connsiteX4" fmla="*/ 12188952 w 12188952"/>
              <a:gd name="connsiteY4" fmla="*/ 0 h 6342702"/>
              <a:gd name="connsiteX5" fmla="*/ 12188952 w 12188952"/>
              <a:gd name="connsiteY5" fmla="*/ 5380258 h 6342702"/>
              <a:gd name="connsiteX6" fmla="*/ 12058081 w 12188952"/>
              <a:gd name="connsiteY6" fmla="*/ 5419298 h 6342702"/>
              <a:gd name="connsiteX7" fmla="*/ 11673881 w 12188952"/>
              <a:gd name="connsiteY7" fmla="*/ 5522873 h 6342702"/>
              <a:gd name="connsiteX8" fmla="*/ 10422749 w 12188952"/>
              <a:gd name="connsiteY8" fmla="*/ 5806412 h 6342702"/>
              <a:gd name="connsiteX9" fmla="*/ 9421666 w 12188952"/>
              <a:gd name="connsiteY9" fmla="*/ 5981574 h 6342702"/>
              <a:gd name="connsiteX10" fmla="*/ 8456304 w 12188952"/>
              <a:gd name="connsiteY10" fmla="*/ 6115275 h 6342702"/>
              <a:gd name="connsiteX11" fmla="*/ 7714041 w 12188952"/>
              <a:gd name="connsiteY11" fmla="*/ 6195222 h 6342702"/>
              <a:gd name="connsiteX12" fmla="*/ 6949978 w 12188952"/>
              <a:gd name="connsiteY12" fmla="*/ 6261002 h 6342702"/>
              <a:gd name="connsiteX13" fmla="*/ 6934569 w 12188952"/>
              <a:gd name="connsiteY13" fmla="*/ 6263073 h 6342702"/>
              <a:gd name="connsiteX14" fmla="*/ 6788750 w 12188952"/>
              <a:gd name="connsiteY14" fmla="*/ 6274434 h 6342702"/>
              <a:gd name="connsiteX15" fmla="*/ 6798241 w 12188952"/>
              <a:gd name="connsiteY15" fmla="*/ 6276254 h 6342702"/>
              <a:gd name="connsiteX16" fmla="*/ 6833723 w 12188952"/>
              <a:gd name="connsiteY16" fmla="*/ 6274547 h 6342702"/>
              <a:gd name="connsiteX17" fmla="*/ 6882282 w 12188952"/>
              <a:gd name="connsiteY17" fmla="*/ 6271569 h 6342702"/>
              <a:gd name="connsiteX18" fmla="*/ 7576876 w 12188952"/>
              <a:gd name="connsiteY18" fmla="*/ 6239042 h 6342702"/>
              <a:gd name="connsiteX19" fmla="*/ 8621689 w 12188952"/>
              <a:gd name="connsiteY19" fmla="*/ 6152145 h 6342702"/>
              <a:gd name="connsiteX20" fmla="*/ 9477600 w 12188952"/>
              <a:gd name="connsiteY20" fmla="*/ 6048239 h 6342702"/>
              <a:gd name="connsiteX21" fmla="*/ 10626651 w 12188952"/>
              <a:gd name="connsiteY21" fmla="*/ 5854082 h 6342702"/>
              <a:gd name="connsiteX22" fmla="*/ 11995498 w 12188952"/>
              <a:gd name="connsiteY22" fmla="*/ 5528088 h 6342702"/>
              <a:gd name="connsiteX23" fmla="*/ 12188952 w 12188952"/>
              <a:gd name="connsiteY23" fmla="*/ 5471089 h 6342702"/>
              <a:gd name="connsiteX24" fmla="*/ 12188952 w 12188952"/>
              <a:gd name="connsiteY24" fmla="*/ 5525826 h 6342702"/>
              <a:gd name="connsiteX25" fmla="*/ 11826300 w 12188952"/>
              <a:gd name="connsiteY25" fmla="*/ 5631125 h 6342702"/>
              <a:gd name="connsiteX26" fmla="*/ 10936448 w 12188952"/>
              <a:gd name="connsiteY26" fmla="*/ 5845640 h 6342702"/>
              <a:gd name="connsiteX27" fmla="*/ 9983034 w 12188952"/>
              <a:gd name="connsiteY27" fmla="*/ 6025645 h 6342702"/>
              <a:gd name="connsiteX28" fmla="*/ 9184585 w 12188952"/>
              <a:gd name="connsiteY28" fmla="*/ 6141592 h 6342702"/>
              <a:gd name="connsiteX29" fmla="*/ 8576053 w 12188952"/>
              <a:gd name="connsiteY29" fmla="*/ 6211111 h 6342702"/>
              <a:gd name="connsiteX30" fmla="*/ 7862392 w 12188952"/>
              <a:gd name="connsiteY30" fmla="*/ 6272562 h 6342702"/>
              <a:gd name="connsiteX31" fmla="*/ 6933768 w 12188952"/>
              <a:gd name="connsiteY31" fmla="*/ 6323956 h 6342702"/>
              <a:gd name="connsiteX32" fmla="*/ 6476130 w 12188952"/>
              <a:gd name="connsiteY32" fmla="*/ 6337859 h 6342702"/>
              <a:gd name="connsiteX33" fmla="*/ 6360703 w 12188952"/>
              <a:gd name="connsiteY33" fmla="*/ 6342702 h 6342702"/>
              <a:gd name="connsiteX34" fmla="*/ 6055614 w 12188952"/>
              <a:gd name="connsiteY34" fmla="*/ 6342702 h 6342702"/>
              <a:gd name="connsiteX35" fmla="*/ 5976289 w 12188952"/>
              <a:gd name="connsiteY35" fmla="*/ 6338108 h 6342702"/>
              <a:gd name="connsiteX36" fmla="*/ 5263770 w 12188952"/>
              <a:gd name="connsiteY36" fmla="*/ 6301859 h 6342702"/>
              <a:gd name="connsiteX37" fmla="*/ 4345190 w 12188952"/>
              <a:gd name="connsiteY37" fmla="*/ 6239789 h 6342702"/>
              <a:gd name="connsiteX38" fmla="*/ 3372201 w 12188952"/>
              <a:gd name="connsiteY38" fmla="*/ 6141220 h 6342702"/>
              <a:gd name="connsiteX39" fmla="*/ 2361582 w 12188952"/>
              <a:gd name="connsiteY39" fmla="*/ 6022293 h 6342702"/>
              <a:gd name="connsiteX40" fmla="*/ 1232869 w 12188952"/>
              <a:gd name="connsiteY40" fmla="*/ 5849117 h 6342702"/>
              <a:gd name="connsiteX41" fmla="*/ 68483 w 12188952"/>
              <a:gd name="connsiteY41" fmla="*/ 5609410 h 6342702"/>
              <a:gd name="connsiteX42" fmla="*/ 0 w 12188952"/>
              <a:gd name="connsiteY42" fmla="*/ 5592055 h 6342702"/>
              <a:gd name="connsiteX43" fmla="*/ 0 w 12188952"/>
              <a:gd name="connsiteY43" fmla="*/ 5535566 h 6342702"/>
              <a:gd name="connsiteX44" fmla="*/ 72423 w 12188952"/>
              <a:gd name="connsiteY44" fmla="*/ 5554343 h 6342702"/>
              <a:gd name="connsiteX45" fmla="*/ 600566 w 12188952"/>
              <a:gd name="connsiteY45" fmla="*/ 5672713 h 6342702"/>
              <a:gd name="connsiteX46" fmla="*/ 1769069 w 12188952"/>
              <a:gd name="connsiteY46" fmla="*/ 5882881 h 6342702"/>
              <a:gd name="connsiteX47" fmla="*/ 2612900 w 12188952"/>
              <a:gd name="connsiteY47" fmla="*/ 5999823 h 6342702"/>
              <a:gd name="connsiteX48" fmla="*/ 2580488 w 12188952"/>
              <a:gd name="connsiteY48" fmla="*/ 5989892 h 6342702"/>
              <a:gd name="connsiteX49" fmla="*/ 1112357 w 12188952"/>
              <a:gd name="connsiteY49" fmla="*/ 5657195 h 6342702"/>
              <a:gd name="connsiteX50" fmla="*/ 420307 w 12188952"/>
              <a:gd name="connsiteY50" fmla="*/ 5457762 h 6342702"/>
              <a:gd name="connsiteX51" fmla="*/ 0 w 12188952"/>
              <a:gd name="connsiteY51" fmla="*/ 5318845 h 634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342702">
                <a:moveTo>
                  <a:pt x="6788003" y="6274493"/>
                </a:moveTo>
                <a:lnTo>
                  <a:pt x="6787005" y="6274571"/>
                </a:lnTo>
                <a:lnTo>
                  <a:pt x="6786779" y="6275105"/>
                </a:lnTo>
                <a:close/>
                <a:moveTo>
                  <a:pt x="0" y="0"/>
                </a:moveTo>
                <a:lnTo>
                  <a:pt x="12188952" y="0"/>
                </a:lnTo>
                <a:lnTo>
                  <a:pt x="12188952" y="5380258"/>
                </a:lnTo>
                <a:lnTo>
                  <a:pt x="12058081" y="5419298"/>
                </a:lnTo>
                <a:cubicBezTo>
                  <a:pt x="11930517" y="5455512"/>
                  <a:pt x="11802439" y="5490041"/>
                  <a:pt x="11673881" y="5522873"/>
                </a:cubicBezTo>
                <a:cubicBezTo>
                  <a:pt x="11259973" y="5630380"/>
                  <a:pt x="10842632" y="5723982"/>
                  <a:pt x="10422749" y="5806412"/>
                </a:cubicBezTo>
                <a:cubicBezTo>
                  <a:pt x="10090287" y="5871623"/>
                  <a:pt x="9756593" y="5930020"/>
                  <a:pt x="9421666" y="5981574"/>
                </a:cubicBezTo>
                <a:cubicBezTo>
                  <a:pt x="9100721" y="6031231"/>
                  <a:pt x="8778938" y="6075798"/>
                  <a:pt x="8456304" y="6115275"/>
                </a:cubicBezTo>
                <a:cubicBezTo>
                  <a:pt x="8209307" y="6145441"/>
                  <a:pt x="7961801" y="6171014"/>
                  <a:pt x="7714041" y="6195222"/>
                </a:cubicBezTo>
                <a:lnTo>
                  <a:pt x="6949978" y="6261002"/>
                </a:lnTo>
                <a:lnTo>
                  <a:pt x="6934569" y="6263073"/>
                </a:lnTo>
                <a:lnTo>
                  <a:pt x="6788750" y="6274434"/>
                </a:lnTo>
                <a:lnTo>
                  <a:pt x="6798241" y="6276254"/>
                </a:lnTo>
                <a:cubicBezTo>
                  <a:pt x="6809920" y="6276720"/>
                  <a:pt x="6822028" y="6274547"/>
                  <a:pt x="6833723" y="6274547"/>
                </a:cubicBezTo>
                <a:cubicBezTo>
                  <a:pt x="6849867" y="6274547"/>
                  <a:pt x="6866012" y="6271940"/>
                  <a:pt x="6882282" y="6271569"/>
                </a:cubicBezTo>
                <a:cubicBezTo>
                  <a:pt x="7114026" y="6266107"/>
                  <a:pt x="7345514" y="6253940"/>
                  <a:pt x="7576876" y="6239042"/>
                </a:cubicBezTo>
                <a:cubicBezTo>
                  <a:pt x="7925570" y="6216574"/>
                  <a:pt x="8274011" y="6188395"/>
                  <a:pt x="8621689" y="6152145"/>
                </a:cubicBezTo>
                <a:cubicBezTo>
                  <a:pt x="8907712" y="6122847"/>
                  <a:pt x="9193011" y="6088212"/>
                  <a:pt x="9477600" y="6048239"/>
                </a:cubicBezTo>
                <a:cubicBezTo>
                  <a:pt x="9862435" y="5993865"/>
                  <a:pt x="10245452" y="5929151"/>
                  <a:pt x="10626651" y="5854082"/>
                </a:cubicBezTo>
                <a:cubicBezTo>
                  <a:pt x="11087341" y="5762962"/>
                  <a:pt x="11544088" y="5655456"/>
                  <a:pt x="11995498" y="5528088"/>
                </a:cubicBezTo>
                <a:lnTo>
                  <a:pt x="12188952" y="5471089"/>
                </a:lnTo>
                <a:lnTo>
                  <a:pt x="12188952" y="5525826"/>
                </a:lnTo>
                <a:lnTo>
                  <a:pt x="11826300" y="5631125"/>
                </a:lnTo>
                <a:cubicBezTo>
                  <a:pt x="11531885" y="5710822"/>
                  <a:pt x="11235310" y="5781708"/>
                  <a:pt x="10936448" y="5845640"/>
                </a:cubicBezTo>
                <a:cubicBezTo>
                  <a:pt x="10620168" y="5913422"/>
                  <a:pt x="10302365" y="5973419"/>
                  <a:pt x="9983034" y="6025645"/>
                </a:cubicBezTo>
                <a:cubicBezTo>
                  <a:pt x="9717606" y="6069094"/>
                  <a:pt x="9451451" y="6107739"/>
                  <a:pt x="9184585" y="6141592"/>
                </a:cubicBezTo>
                <a:cubicBezTo>
                  <a:pt x="8981951" y="6167166"/>
                  <a:pt x="8779319" y="6191249"/>
                  <a:pt x="8576053" y="6211111"/>
                </a:cubicBezTo>
                <a:cubicBezTo>
                  <a:pt x="8338462" y="6233831"/>
                  <a:pt x="8100618" y="6255306"/>
                  <a:pt x="7862392" y="6272562"/>
                </a:cubicBezTo>
                <a:cubicBezTo>
                  <a:pt x="7553105" y="6294906"/>
                  <a:pt x="7243690" y="6312784"/>
                  <a:pt x="6933768" y="6323956"/>
                </a:cubicBezTo>
                <a:cubicBezTo>
                  <a:pt x="6781221" y="6329419"/>
                  <a:pt x="6628676" y="6333267"/>
                  <a:pt x="6476130" y="6337859"/>
                </a:cubicBezTo>
                <a:cubicBezTo>
                  <a:pt x="6437585" y="6335775"/>
                  <a:pt x="6398929" y="6337400"/>
                  <a:pt x="6360703" y="6342702"/>
                </a:cubicBezTo>
                <a:lnTo>
                  <a:pt x="6055614" y="6342702"/>
                </a:lnTo>
                <a:lnTo>
                  <a:pt x="5976289" y="6338108"/>
                </a:lnTo>
                <a:cubicBezTo>
                  <a:pt x="5738826" y="6325695"/>
                  <a:pt x="5501363" y="6311916"/>
                  <a:pt x="5263770" y="6301859"/>
                </a:cubicBezTo>
                <a:cubicBezTo>
                  <a:pt x="4957027" y="6289443"/>
                  <a:pt x="4650663" y="6268963"/>
                  <a:pt x="4345190" y="6239789"/>
                </a:cubicBezTo>
                <a:cubicBezTo>
                  <a:pt x="4020648" y="6208877"/>
                  <a:pt x="3696870" y="6174242"/>
                  <a:pt x="3372201" y="6141220"/>
                </a:cubicBezTo>
                <a:cubicBezTo>
                  <a:pt x="3034653" y="6106958"/>
                  <a:pt x="2697781" y="6067319"/>
                  <a:pt x="2361582" y="6022293"/>
                </a:cubicBezTo>
                <a:cubicBezTo>
                  <a:pt x="1984196" y="5972140"/>
                  <a:pt x="1607962" y="5914414"/>
                  <a:pt x="1232869" y="5849117"/>
                </a:cubicBezTo>
                <a:cubicBezTo>
                  <a:pt x="841970" y="5780404"/>
                  <a:pt x="453644" y="5701916"/>
                  <a:pt x="68483" y="5609410"/>
                </a:cubicBezTo>
                <a:lnTo>
                  <a:pt x="0" y="5592055"/>
                </a:lnTo>
                <a:lnTo>
                  <a:pt x="0" y="5535566"/>
                </a:lnTo>
                <a:lnTo>
                  <a:pt x="72423" y="5554343"/>
                </a:lnTo>
                <a:cubicBezTo>
                  <a:pt x="247899" y="5596521"/>
                  <a:pt x="424058" y="5635781"/>
                  <a:pt x="600566" y="5672713"/>
                </a:cubicBezTo>
                <a:cubicBezTo>
                  <a:pt x="988032" y="5753527"/>
                  <a:pt x="1377788" y="5822425"/>
                  <a:pt x="1769069" y="5882881"/>
                </a:cubicBezTo>
                <a:cubicBezTo>
                  <a:pt x="2051913" y="5926457"/>
                  <a:pt x="2335141" y="5966554"/>
                  <a:pt x="2612900" y="5999823"/>
                </a:cubicBezTo>
                <a:cubicBezTo>
                  <a:pt x="2604892" y="6002430"/>
                  <a:pt x="2593962" y="5992374"/>
                  <a:pt x="2580488" y="5989892"/>
                </a:cubicBezTo>
                <a:cubicBezTo>
                  <a:pt x="2086656" y="5897940"/>
                  <a:pt x="1597284" y="5787047"/>
                  <a:pt x="1112357" y="5657195"/>
                </a:cubicBezTo>
                <a:cubicBezTo>
                  <a:pt x="880233" y="5595124"/>
                  <a:pt x="649550" y="5528646"/>
                  <a:pt x="420307" y="5457762"/>
                </a:cubicBezTo>
                <a:lnTo>
                  <a:pt x="0" y="5318845"/>
                </a:lnTo>
                <a:close/>
              </a:path>
            </a:pathLst>
          </a:custGeom>
          <a:solidFill>
            <a:srgbClr val="63AF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2B129C6-011B-4F2E-849B-3B2A46CBE332}"/>
              </a:ext>
            </a:extLst>
          </p:cNvPr>
          <p:cNvSpPr>
            <a:spLocks noGrp="1"/>
          </p:cNvSpPr>
          <p:nvPr>
            <p:ph type="title"/>
          </p:nvPr>
        </p:nvSpPr>
        <p:spPr>
          <a:xfrm>
            <a:off x="838200" y="1073888"/>
            <a:ext cx="3508744" cy="3359889"/>
          </a:xfrm>
        </p:spPr>
        <p:txBody>
          <a:bodyPr anchor="t">
            <a:normAutofit/>
          </a:bodyPr>
          <a:lstStyle/>
          <a:p>
            <a:pPr>
              <a:lnSpc>
                <a:spcPct val="90000"/>
              </a:lnSpc>
            </a:pPr>
            <a:r>
              <a:rPr lang="nl-NL" sz="5800" dirty="0">
                <a:solidFill>
                  <a:schemeClr val="bg1"/>
                </a:solidFill>
              </a:rPr>
              <a:t>de sociale leefbaarheid van deze steden</a:t>
            </a:r>
          </a:p>
        </p:txBody>
      </p:sp>
      <p:sp>
        <p:nvSpPr>
          <p:cNvPr id="3" name="Tijdelijke aanduiding voor inhoud 2">
            <a:extLst>
              <a:ext uri="{FF2B5EF4-FFF2-40B4-BE49-F238E27FC236}">
                <a16:creationId xmlns:a16="http://schemas.microsoft.com/office/drawing/2014/main" id="{025689C8-417C-4F5B-907E-235AE49B4787}"/>
              </a:ext>
            </a:extLst>
          </p:cNvPr>
          <p:cNvSpPr>
            <a:spLocks noGrp="1"/>
          </p:cNvSpPr>
          <p:nvPr>
            <p:ph idx="1"/>
          </p:nvPr>
        </p:nvSpPr>
        <p:spPr>
          <a:xfrm>
            <a:off x="681281" y="3919957"/>
            <a:ext cx="6569149" cy="2422745"/>
          </a:xfrm>
        </p:spPr>
        <p:txBody>
          <a:bodyPr anchor="t">
            <a:normAutofit/>
          </a:bodyPr>
          <a:lstStyle/>
          <a:p>
            <a:pPr marL="0" indent="0">
              <a:buNone/>
            </a:pPr>
            <a:r>
              <a:rPr lang="nl-NL" b="1" dirty="0">
                <a:solidFill>
                  <a:schemeClr val="bg1"/>
                </a:solidFill>
                <a:latin typeface="Arial" panose="020B0604020202020204" pitchFamily="34" charset="0"/>
                <a:cs typeface="Arial" panose="020B0604020202020204" pitchFamily="34" charset="0"/>
              </a:rPr>
              <a:t>Waarom ook alweer </a:t>
            </a:r>
          </a:p>
          <a:p>
            <a:pPr marL="0" indent="0">
              <a:buNone/>
            </a:pPr>
            <a:r>
              <a:rPr lang="nl-NL" b="1" dirty="0">
                <a:solidFill>
                  <a:schemeClr val="bg1"/>
                </a:solidFill>
                <a:latin typeface="Arial" panose="020B0604020202020204" pitchFamily="34" charset="0"/>
                <a:cs typeface="Arial" panose="020B0604020202020204" pitchFamily="34" charset="0"/>
              </a:rPr>
              <a:t>een inclusieve stad: </a:t>
            </a:r>
            <a:r>
              <a:rPr lang="nl-NL" b="1" u="sng" dirty="0">
                <a:solidFill>
                  <a:schemeClr val="bg1"/>
                </a:solidFill>
                <a:latin typeface="Arial" panose="020B0604020202020204" pitchFamily="34" charset="0"/>
                <a:cs typeface="Arial" panose="020B0604020202020204" pitchFamily="34" charset="0"/>
                <a:hlinkClick r:id="rId2"/>
              </a:rPr>
              <a:t>https://www.youtube.com/watch?v=oZbKlldd1JM</a:t>
            </a:r>
            <a:r>
              <a:rPr lang="nl-NL" b="1" dirty="0">
                <a:solidFill>
                  <a:schemeClr val="bg1"/>
                </a:solidFill>
                <a:latin typeface="Arial" panose="020B0604020202020204" pitchFamily="34" charset="0"/>
                <a:cs typeface="Arial" panose="020B0604020202020204" pitchFamily="34" charset="0"/>
              </a:rPr>
              <a:t> </a:t>
            </a:r>
            <a:endParaRPr lang="nl-NL" dirty="0">
              <a:solidFill>
                <a:schemeClr val="bg1"/>
              </a:solidFill>
              <a:latin typeface="Arial" panose="020B0604020202020204" pitchFamily="34" charset="0"/>
              <a:cs typeface="Arial" panose="020B0604020202020204" pitchFamily="34" charset="0"/>
            </a:endParaRPr>
          </a:p>
          <a:p>
            <a:pPr marL="0" indent="0">
              <a:buNone/>
            </a:pPr>
            <a:endParaRPr lang="nl-NL" dirty="0">
              <a:solidFill>
                <a:schemeClr val="bg1"/>
              </a:solidFill>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57EE6F20-2915-4502-9B0C-06936F133C99}"/>
              </a:ext>
            </a:extLst>
          </p:cNvPr>
          <p:cNvSpPr txBox="1"/>
          <p:nvPr/>
        </p:nvSpPr>
        <p:spPr>
          <a:xfrm>
            <a:off x="5414719" y="1073888"/>
            <a:ext cx="6096000" cy="1077218"/>
          </a:xfrm>
          <a:prstGeom prst="rect">
            <a:avLst/>
          </a:prstGeom>
          <a:noFill/>
        </p:spPr>
        <p:txBody>
          <a:bodyPr wrap="square">
            <a:spAutoFit/>
          </a:bodyPr>
          <a:lstStyle/>
          <a:p>
            <a:pPr algn="l"/>
            <a:r>
              <a:rPr lang="nl-NL" sz="3200" b="1" i="0" dirty="0">
                <a:solidFill>
                  <a:schemeClr val="bg1"/>
                </a:solidFill>
                <a:effectLst/>
              </a:rPr>
              <a:t>VN: in 2050 woont </a:t>
            </a:r>
            <a:r>
              <a:rPr lang="nl-NL" sz="3200" b="1" i="0" dirty="0" err="1">
                <a:solidFill>
                  <a:schemeClr val="bg1"/>
                </a:solidFill>
                <a:effectLst/>
              </a:rPr>
              <a:t>tweederde</a:t>
            </a:r>
            <a:r>
              <a:rPr lang="nl-NL" sz="3200" b="1" i="0" dirty="0">
                <a:solidFill>
                  <a:schemeClr val="bg1"/>
                </a:solidFill>
                <a:effectLst/>
              </a:rPr>
              <a:t> van de wereldbevolking in steden: d</a:t>
            </a:r>
            <a:r>
              <a:rPr lang="nl-NL" sz="3200" dirty="0">
                <a:solidFill>
                  <a:schemeClr val="bg1"/>
                </a:solidFill>
              </a:rPr>
              <a:t>rukker, </a:t>
            </a:r>
            <a:r>
              <a:rPr lang="nl-NL" sz="3200" dirty="0" err="1">
                <a:solidFill>
                  <a:schemeClr val="bg1"/>
                </a:solidFill>
              </a:rPr>
              <a:t>diverser</a:t>
            </a:r>
            <a:r>
              <a:rPr lang="nl-NL" sz="3200" dirty="0">
                <a:solidFill>
                  <a:schemeClr val="bg1"/>
                </a:solidFill>
              </a:rPr>
              <a:t> en </a:t>
            </a:r>
            <a:r>
              <a:rPr lang="nl-NL" sz="3200" dirty="0" err="1">
                <a:solidFill>
                  <a:schemeClr val="bg1"/>
                </a:solidFill>
              </a:rPr>
              <a:t>dubbelgrijs</a:t>
            </a:r>
            <a:endParaRPr lang="nl-NL" sz="3200" b="1" i="0" dirty="0">
              <a:solidFill>
                <a:schemeClr val="bg1"/>
              </a:solidFill>
              <a:effectLst/>
            </a:endParaRPr>
          </a:p>
        </p:txBody>
      </p:sp>
      <p:sp>
        <p:nvSpPr>
          <p:cNvPr id="9" name="Tekstvak 8">
            <a:extLst>
              <a:ext uri="{FF2B5EF4-FFF2-40B4-BE49-F238E27FC236}">
                <a16:creationId xmlns:a16="http://schemas.microsoft.com/office/drawing/2014/main" id="{24A0379B-3AD3-4DE3-B773-63A821ED42FE}"/>
              </a:ext>
            </a:extLst>
          </p:cNvPr>
          <p:cNvSpPr txBox="1"/>
          <p:nvPr/>
        </p:nvSpPr>
        <p:spPr>
          <a:xfrm>
            <a:off x="5414719" y="2413337"/>
            <a:ext cx="6096000" cy="2554545"/>
          </a:xfrm>
          <a:prstGeom prst="rect">
            <a:avLst/>
          </a:prstGeom>
          <a:noFill/>
        </p:spPr>
        <p:txBody>
          <a:bodyPr wrap="square">
            <a:spAutoFit/>
          </a:bodyPr>
          <a:lstStyle/>
          <a:p>
            <a:r>
              <a:rPr lang="nl-NL" sz="2000" b="0" i="0" dirty="0">
                <a:solidFill>
                  <a:srgbClr val="091D23"/>
                </a:solidFill>
                <a:effectLst/>
                <a:latin typeface="Arial" panose="020B0604020202020204" pitchFamily="34" charset="0"/>
                <a:cs typeface="Arial" panose="020B0604020202020204" pitchFamily="34" charset="0"/>
              </a:rPr>
              <a:t>Nederland zal in </a:t>
            </a:r>
            <a:r>
              <a:rPr lang="nl-NL" sz="2000" b="1" i="0" dirty="0">
                <a:solidFill>
                  <a:srgbClr val="091D23"/>
                </a:solidFill>
                <a:effectLst/>
                <a:latin typeface="Arial" panose="020B0604020202020204" pitchFamily="34" charset="0"/>
                <a:cs typeface="Arial" panose="020B0604020202020204" pitchFamily="34" charset="0"/>
              </a:rPr>
              <a:t>2035 </a:t>
            </a:r>
            <a:r>
              <a:rPr lang="nl-NL" sz="2000" b="0" i="0" dirty="0">
                <a:solidFill>
                  <a:srgbClr val="091D23"/>
                </a:solidFill>
                <a:effectLst/>
                <a:latin typeface="Arial" panose="020B0604020202020204" pitchFamily="34" charset="0"/>
                <a:cs typeface="Arial" panose="020B0604020202020204" pitchFamily="34" charset="0"/>
              </a:rPr>
              <a:t>naar verwachting 18,3 miljoen inwoners hebben, 1 miljoen meer dan nu. Vooral de grote en middelgrote steden zullen groeien, evenals diverse randgemeenten rondom de grote steden. Tegelijk zal 1 op de 5 gemeenten krimpen, vooral aan de randen van Nederland. Deze gemeenten zullen ook sneller vergrijzen dan de steden. Ook wonen steeds meer mensen alleen.</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7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0452A51-1F1C-46AD-8C1A-4B0E7639FF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9375" y="195791"/>
            <a:ext cx="6195483" cy="619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1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2EDB7-FF60-4F49-9382-EFA3228F5686}"/>
              </a:ext>
            </a:extLst>
          </p:cNvPr>
          <p:cNvSpPr>
            <a:spLocks noGrp="1"/>
          </p:cNvSpPr>
          <p:nvPr>
            <p:ph type="title"/>
          </p:nvPr>
        </p:nvSpPr>
        <p:spPr>
          <a:xfrm>
            <a:off x="661988" y="375890"/>
            <a:ext cx="10515600" cy="1325563"/>
          </a:xfrm>
          <a:solidFill>
            <a:schemeClr val="accent6">
              <a:lumMod val="20000"/>
              <a:lumOff val="80000"/>
            </a:schemeClr>
          </a:solidFill>
        </p:spPr>
        <p:txBody>
          <a:bodyPr/>
          <a:lstStyle/>
          <a:p>
            <a:r>
              <a:rPr lang="nl-NL" dirty="0"/>
              <a:t>Bevolkingsgroei</a:t>
            </a:r>
          </a:p>
        </p:txBody>
      </p:sp>
      <p:sp>
        <p:nvSpPr>
          <p:cNvPr id="3" name="Tekstvak 2">
            <a:extLst>
              <a:ext uri="{FF2B5EF4-FFF2-40B4-BE49-F238E27FC236}">
                <a16:creationId xmlns:a16="http://schemas.microsoft.com/office/drawing/2014/main" id="{227E4A3A-B1FD-4F79-8F93-25D243C80DAC}"/>
              </a:ext>
            </a:extLst>
          </p:cNvPr>
          <p:cNvSpPr txBox="1"/>
          <p:nvPr/>
        </p:nvSpPr>
        <p:spPr>
          <a:xfrm>
            <a:off x="738188" y="1974602"/>
            <a:ext cx="3851910" cy="1231106"/>
          </a:xfrm>
          <a:prstGeom prst="rect">
            <a:avLst/>
          </a:prstGeom>
          <a:solidFill>
            <a:schemeClr val="bg2"/>
          </a:solidFill>
        </p:spPr>
        <p:txBody>
          <a:bodyPr wrap="square" rtlCol="0">
            <a:spAutoFit/>
          </a:bodyPr>
          <a:lstStyle/>
          <a:p>
            <a:r>
              <a:rPr lang="nl-NL" sz="2800" dirty="0">
                <a:latin typeface="Arial" panose="020B0604020202020204" pitchFamily="34" charset="0"/>
                <a:cs typeface="Arial" panose="020B0604020202020204" pitchFamily="34" charset="0"/>
              </a:rPr>
              <a:t>Vergrijzing en migratie </a:t>
            </a:r>
          </a:p>
          <a:p>
            <a:r>
              <a:rPr lang="nl-NL" sz="2800" dirty="0">
                <a:latin typeface="Arial" panose="020B0604020202020204" pitchFamily="34" charset="0"/>
                <a:cs typeface="Arial" panose="020B0604020202020204" pitchFamily="34" charset="0"/>
              </a:rPr>
              <a:t>Woningnood</a:t>
            </a:r>
          </a:p>
          <a:p>
            <a:endParaRPr lang="nl-NL" dirty="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7691973F-1831-4B71-8E35-57B7C7B36450}"/>
              </a:ext>
            </a:extLst>
          </p:cNvPr>
          <p:cNvSpPr txBox="1"/>
          <p:nvPr/>
        </p:nvSpPr>
        <p:spPr>
          <a:xfrm>
            <a:off x="6392227" y="3523298"/>
            <a:ext cx="5137785" cy="3139321"/>
          </a:xfrm>
          <a:prstGeom prst="rect">
            <a:avLst/>
          </a:prstGeom>
          <a:noFill/>
        </p:spPr>
        <p:txBody>
          <a:bodyPr wrap="square">
            <a:spAutoFit/>
          </a:bodyPr>
          <a:lstStyle/>
          <a:p>
            <a:pPr algn="l"/>
            <a:r>
              <a:rPr lang="nl-NL" b="1" i="0" dirty="0">
                <a:solidFill>
                  <a:srgbClr val="001626"/>
                </a:solidFill>
                <a:effectLst/>
                <a:latin typeface="Arial" panose="020B0604020202020204" pitchFamily="34" charset="0"/>
                <a:cs typeface="Arial" panose="020B0604020202020204" pitchFamily="34" charset="0"/>
              </a:rPr>
              <a:t>Migratie</a:t>
            </a:r>
          </a:p>
          <a:p>
            <a:pPr algn="l"/>
            <a:r>
              <a:rPr lang="nl-NL" b="0" i="0" dirty="0">
                <a:solidFill>
                  <a:srgbClr val="001626"/>
                </a:solidFill>
                <a:effectLst/>
                <a:latin typeface="Arial" panose="020B0604020202020204" pitchFamily="34" charset="0"/>
                <a:cs typeface="Arial" panose="020B0604020202020204" pitchFamily="34" charset="0"/>
              </a:rPr>
              <a:t>Nederland wordt dus nog </a:t>
            </a:r>
            <a:r>
              <a:rPr lang="nl-NL" b="0" i="0" dirty="0" err="1">
                <a:solidFill>
                  <a:srgbClr val="001626"/>
                </a:solidFill>
                <a:effectLst/>
                <a:latin typeface="Arial" panose="020B0604020202020204" pitchFamily="34" charset="0"/>
                <a:cs typeface="Arial" panose="020B0604020202020204" pitchFamily="34" charset="0"/>
              </a:rPr>
              <a:t>multicultureler</a:t>
            </a:r>
            <a:r>
              <a:rPr lang="nl-NL" b="0" i="0" dirty="0">
                <a:solidFill>
                  <a:srgbClr val="001626"/>
                </a:solidFill>
                <a:effectLst/>
                <a:latin typeface="Arial" panose="020B0604020202020204" pitchFamily="34" charset="0"/>
                <a:cs typeface="Arial" panose="020B0604020202020204" pitchFamily="34" charset="0"/>
              </a:rPr>
              <a:t> dan nu. Maar waar komen die migranten dan precies vandaan? Simpel gezegd zijn er drie categorieën: arbeidsmigranten uit (Oost-)Europa, Azië, Amerika en Oceanië, asielmigranten uit het Midden-Oosten en Afrika en de gezinsherenigers uit klassieke migratielanden Turkije, Marokko, Indonesië, Suriname en de voormalige Nederlandse Antillen.</a:t>
            </a:r>
          </a:p>
        </p:txBody>
      </p:sp>
      <p:sp>
        <p:nvSpPr>
          <p:cNvPr id="7" name="Tekstvak 6">
            <a:extLst>
              <a:ext uri="{FF2B5EF4-FFF2-40B4-BE49-F238E27FC236}">
                <a16:creationId xmlns:a16="http://schemas.microsoft.com/office/drawing/2014/main" id="{ACEF1DDE-F907-4E4C-89AD-838A1970E131}"/>
              </a:ext>
            </a:extLst>
          </p:cNvPr>
          <p:cNvSpPr txBox="1"/>
          <p:nvPr/>
        </p:nvSpPr>
        <p:spPr>
          <a:xfrm>
            <a:off x="6392226" y="1451382"/>
            <a:ext cx="5137786" cy="2031325"/>
          </a:xfrm>
          <a:prstGeom prst="rect">
            <a:avLst/>
          </a:prstGeom>
          <a:noFill/>
        </p:spPr>
        <p:txBody>
          <a:bodyPr wrap="square">
            <a:spAutoFit/>
          </a:bodyPr>
          <a:lstStyle/>
          <a:p>
            <a:r>
              <a:rPr lang="nl-NL" b="1" i="0" dirty="0">
                <a:solidFill>
                  <a:srgbClr val="001626"/>
                </a:solidFill>
                <a:effectLst/>
                <a:latin typeface="Arial" panose="020B0604020202020204" pitchFamily="34" charset="0"/>
                <a:cs typeface="Arial" panose="020B0604020202020204" pitchFamily="34" charset="0"/>
              </a:rPr>
              <a:t>Vergrijzing </a:t>
            </a:r>
          </a:p>
          <a:p>
            <a:r>
              <a:rPr lang="nl-NL" b="0" i="0" dirty="0">
                <a:solidFill>
                  <a:srgbClr val="001626"/>
                </a:solidFill>
                <a:effectLst/>
                <a:latin typeface="Arial" panose="020B0604020202020204" pitchFamily="34" charset="0"/>
                <a:cs typeface="Arial" panose="020B0604020202020204" pitchFamily="34" charset="0"/>
              </a:rPr>
              <a:t>Doordat de levensverwachting stijgt en de bevolking groeit door migratie verandert de samenstelling van de Nederlandse bevolking ingrijpend. Het aandeel 65-plussers zal de komende dertig jaar toenemen van 19 naar 25 procent</a:t>
            </a:r>
            <a:endParaRPr lang="nl-NL" dirty="0">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2A5BA082-EFCB-4EC0-AEF9-EB0EE3036F28}"/>
              </a:ext>
            </a:extLst>
          </p:cNvPr>
          <p:cNvSpPr txBox="1"/>
          <p:nvPr/>
        </p:nvSpPr>
        <p:spPr>
          <a:xfrm>
            <a:off x="580073" y="3523298"/>
            <a:ext cx="5363527" cy="2862322"/>
          </a:xfrm>
          <a:prstGeom prst="rect">
            <a:avLst/>
          </a:prstGeom>
          <a:noFill/>
        </p:spPr>
        <p:txBody>
          <a:bodyPr wrap="square">
            <a:spAutoFit/>
          </a:bodyPr>
          <a:lstStyle/>
          <a:p>
            <a:r>
              <a:rPr lang="nl-NL" b="1" i="0" dirty="0">
                <a:solidFill>
                  <a:srgbClr val="001626"/>
                </a:solidFill>
                <a:effectLst/>
                <a:latin typeface="Arial" panose="020B0604020202020204" pitchFamily="34" charset="0"/>
                <a:cs typeface="Arial" panose="020B0604020202020204" pitchFamily="34" charset="0"/>
              </a:rPr>
              <a:t>Woningbouw</a:t>
            </a:r>
            <a:r>
              <a:rPr lang="nl-NL" b="0" i="0" dirty="0">
                <a:solidFill>
                  <a:srgbClr val="001626"/>
                </a:solidFill>
                <a:effectLst/>
                <a:latin typeface="Arial" panose="020B0604020202020204" pitchFamily="34" charset="0"/>
                <a:cs typeface="Arial" panose="020B0604020202020204" pitchFamily="34" charset="0"/>
              </a:rPr>
              <a:t> </a:t>
            </a:r>
          </a:p>
          <a:p>
            <a:r>
              <a:rPr lang="nl-NL" b="0" i="0" dirty="0">
                <a:solidFill>
                  <a:srgbClr val="001626"/>
                </a:solidFill>
                <a:effectLst/>
                <a:latin typeface="Arial" panose="020B0604020202020204" pitchFamily="34" charset="0"/>
                <a:cs typeface="Arial" panose="020B0604020202020204" pitchFamily="34" charset="0"/>
              </a:rPr>
              <a:t>Het CBS verwacht dat het aantal huishoudens zal groeien van 8 miljoen naar 9,1 miljoen in 2050. Daar komen die miljoen benodigde huizen dus vandaan. Dat is een groei van 14 procent, naast een bevolkingsgroei van 11 procent. Het aantal oudere huishoudens zal toenemen: het is dus noodzakelijk om die groei te faciliteren door het bouwen van kleinere, gelijkvloerse woningen nabij voorzieningen. </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4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3D073-A4ED-4F71-9B7D-A2534EC24557}"/>
              </a:ext>
            </a:extLst>
          </p:cNvPr>
          <p:cNvSpPr>
            <a:spLocks noGrp="1"/>
          </p:cNvSpPr>
          <p:nvPr>
            <p:ph type="title"/>
          </p:nvPr>
        </p:nvSpPr>
        <p:spPr>
          <a:xfrm>
            <a:off x="838200" y="365125"/>
            <a:ext cx="11049000" cy="1325563"/>
          </a:xfrm>
          <a:solidFill>
            <a:schemeClr val="accent6">
              <a:lumMod val="20000"/>
              <a:lumOff val="80000"/>
            </a:schemeClr>
          </a:solidFill>
        </p:spPr>
        <p:txBody>
          <a:bodyPr/>
          <a:lstStyle/>
          <a:p>
            <a:r>
              <a:rPr lang="nl-NL" dirty="0"/>
              <a:t>Steden voller &gt; inclusieve steden </a:t>
            </a:r>
          </a:p>
        </p:txBody>
      </p:sp>
      <p:sp>
        <p:nvSpPr>
          <p:cNvPr id="4" name="Tekstvak 3">
            <a:extLst>
              <a:ext uri="{FF2B5EF4-FFF2-40B4-BE49-F238E27FC236}">
                <a16:creationId xmlns:a16="http://schemas.microsoft.com/office/drawing/2014/main" id="{93F2D7B2-820D-40E2-AF2C-830B81495468}"/>
              </a:ext>
            </a:extLst>
          </p:cNvPr>
          <p:cNvSpPr txBox="1"/>
          <p:nvPr/>
        </p:nvSpPr>
        <p:spPr>
          <a:xfrm>
            <a:off x="838200" y="2106622"/>
            <a:ext cx="4119881" cy="1200329"/>
          </a:xfrm>
          <a:prstGeom prst="rect">
            <a:avLst/>
          </a:prstGeom>
          <a:noFill/>
        </p:spPr>
        <p:txBody>
          <a:bodyPr wrap="square">
            <a:spAutoFit/>
          </a:bodyPr>
          <a:lstStyle/>
          <a:p>
            <a:r>
              <a:rPr lang="nl-NL" b="0" i="0" dirty="0">
                <a:solidFill>
                  <a:srgbClr val="666666"/>
                </a:solidFill>
                <a:effectLst/>
                <a:latin typeface="Open Sans"/>
              </a:rPr>
              <a:t>“</a:t>
            </a:r>
            <a:r>
              <a:rPr lang="nl-NL" b="0" i="1" dirty="0">
                <a:solidFill>
                  <a:srgbClr val="666666"/>
                </a:solidFill>
                <a:effectLst/>
                <a:latin typeface="Open Sans"/>
              </a:rPr>
              <a:t>Als je de menselijke factor over het hoofd ziet, wordt de stad een lelijke plek</a:t>
            </a:r>
            <a:r>
              <a:rPr lang="nl-NL" b="0" i="0" dirty="0">
                <a:solidFill>
                  <a:srgbClr val="666666"/>
                </a:solidFill>
                <a:effectLst/>
                <a:latin typeface="Open Sans"/>
              </a:rPr>
              <a:t>“, benadrukte Joan </a:t>
            </a:r>
            <a:r>
              <a:rPr lang="nl-NL" b="0" i="0" dirty="0" err="1">
                <a:solidFill>
                  <a:srgbClr val="666666"/>
                </a:solidFill>
                <a:effectLst/>
                <a:latin typeface="Open Sans"/>
              </a:rPr>
              <a:t>Clos</a:t>
            </a:r>
            <a:r>
              <a:rPr lang="nl-NL" b="0" i="0" dirty="0">
                <a:solidFill>
                  <a:srgbClr val="666666"/>
                </a:solidFill>
                <a:effectLst/>
                <a:latin typeface="Open Sans"/>
              </a:rPr>
              <a:t>, Executive Director van UN-Habitat. </a:t>
            </a:r>
            <a:endParaRPr lang="nl-NL" dirty="0"/>
          </a:p>
        </p:txBody>
      </p:sp>
      <p:sp>
        <p:nvSpPr>
          <p:cNvPr id="6" name="Tekstvak 5">
            <a:extLst>
              <a:ext uri="{FF2B5EF4-FFF2-40B4-BE49-F238E27FC236}">
                <a16:creationId xmlns:a16="http://schemas.microsoft.com/office/drawing/2014/main" id="{58638D01-9A73-4833-A3B2-B46302689D70}"/>
              </a:ext>
            </a:extLst>
          </p:cNvPr>
          <p:cNvSpPr txBox="1"/>
          <p:nvPr/>
        </p:nvSpPr>
        <p:spPr>
          <a:xfrm>
            <a:off x="864953" y="3663960"/>
            <a:ext cx="4241801" cy="2308324"/>
          </a:xfrm>
          <a:prstGeom prst="rect">
            <a:avLst/>
          </a:prstGeom>
          <a:noFill/>
        </p:spPr>
        <p:txBody>
          <a:bodyPr wrap="square">
            <a:spAutoFit/>
          </a:bodyPr>
          <a:lstStyle/>
          <a:p>
            <a:r>
              <a:rPr lang="nl-NL" b="0" i="0" dirty="0">
                <a:solidFill>
                  <a:srgbClr val="666666"/>
                </a:solidFill>
                <a:effectLst/>
                <a:latin typeface="Open Sans"/>
              </a:rPr>
              <a:t>In alle grote steden van de wereld, zowel in het noorden als het zuiden, blijft de strijd tegen de ongelijkheid de grote uitdaging. Steden trekken rijkdom en groei aan en brengen dat ook tot stand. Maar al te vaak zorgen ze ook voor sociale, economische en ruimtelijke uitsluiting.</a:t>
            </a:r>
            <a:endParaRPr lang="nl-NL" dirty="0"/>
          </a:p>
        </p:txBody>
      </p:sp>
      <p:pic>
        <p:nvPicPr>
          <p:cNvPr id="7" name="Afbeelding 6">
            <a:extLst>
              <a:ext uri="{FF2B5EF4-FFF2-40B4-BE49-F238E27FC236}">
                <a16:creationId xmlns:a16="http://schemas.microsoft.com/office/drawing/2014/main" id="{1F2B44A4-3D3F-4426-8E8E-E2EBCFED2694}"/>
              </a:ext>
            </a:extLst>
          </p:cNvPr>
          <p:cNvPicPr>
            <a:picLocks noChangeAspect="1"/>
          </p:cNvPicPr>
          <p:nvPr/>
        </p:nvPicPr>
        <p:blipFill>
          <a:blip r:embed="rId2"/>
          <a:stretch>
            <a:fillRect/>
          </a:stretch>
        </p:blipFill>
        <p:spPr>
          <a:xfrm>
            <a:off x="5255428" y="1802448"/>
            <a:ext cx="6700183" cy="4167187"/>
          </a:xfrm>
          <a:prstGeom prst="rect">
            <a:avLst/>
          </a:prstGeom>
        </p:spPr>
      </p:pic>
      <p:sp>
        <p:nvSpPr>
          <p:cNvPr id="13" name="Tekstvak 12">
            <a:extLst>
              <a:ext uri="{FF2B5EF4-FFF2-40B4-BE49-F238E27FC236}">
                <a16:creationId xmlns:a16="http://schemas.microsoft.com/office/drawing/2014/main" id="{12E5518F-CCAE-4F66-939B-88EDD0742B3C}"/>
              </a:ext>
            </a:extLst>
          </p:cNvPr>
          <p:cNvSpPr txBox="1"/>
          <p:nvPr/>
        </p:nvSpPr>
        <p:spPr>
          <a:xfrm>
            <a:off x="5260975" y="6123543"/>
            <a:ext cx="6096000" cy="369332"/>
          </a:xfrm>
          <a:prstGeom prst="rect">
            <a:avLst/>
          </a:prstGeom>
          <a:noFill/>
        </p:spPr>
        <p:txBody>
          <a:bodyPr wrap="square">
            <a:spAutoFit/>
          </a:bodyPr>
          <a:lstStyle/>
          <a:p>
            <a:r>
              <a:rPr lang="nl-NL" dirty="0">
                <a:hlinkClick r:id="rId3"/>
              </a:rPr>
              <a:t>https://www.un.org/sustainabledevelopment/habitat3/</a:t>
            </a:r>
            <a:r>
              <a:rPr lang="nl-NL" dirty="0"/>
              <a:t> = site </a:t>
            </a:r>
          </a:p>
        </p:txBody>
      </p:sp>
    </p:spTree>
    <p:extLst>
      <p:ext uri="{BB962C8B-B14F-4D97-AF65-F5344CB8AC3E}">
        <p14:creationId xmlns:p14="http://schemas.microsoft.com/office/powerpoint/2010/main" val="59833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42CE5-8321-4663-9231-04F94C58BD9D}"/>
              </a:ext>
            </a:extLst>
          </p:cNvPr>
          <p:cNvSpPr>
            <a:spLocks noGrp="1"/>
          </p:cNvSpPr>
          <p:nvPr>
            <p:ph type="title"/>
          </p:nvPr>
        </p:nvSpPr>
        <p:spPr>
          <a:solidFill>
            <a:schemeClr val="accent6">
              <a:lumMod val="20000"/>
              <a:lumOff val="80000"/>
            </a:schemeClr>
          </a:solidFill>
        </p:spPr>
        <p:txBody>
          <a:bodyPr/>
          <a:lstStyle/>
          <a:p>
            <a:r>
              <a:rPr lang="nl-NL" dirty="0"/>
              <a:t>Terug naar het NU</a:t>
            </a:r>
          </a:p>
        </p:txBody>
      </p:sp>
      <p:sp>
        <p:nvSpPr>
          <p:cNvPr id="3" name="Tekstvak 2">
            <a:extLst>
              <a:ext uri="{FF2B5EF4-FFF2-40B4-BE49-F238E27FC236}">
                <a16:creationId xmlns:a16="http://schemas.microsoft.com/office/drawing/2014/main" id="{6D8A75A8-8E63-4A6E-912E-C613DE4DD983}"/>
              </a:ext>
            </a:extLst>
          </p:cNvPr>
          <p:cNvSpPr txBox="1"/>
          <p:nvPr/>
        </p:nvSpPr>
        <p:spPr>
          <a:xfrm>
            <a:off x="904876" y="1994815"/>
            <a:ext cx="3171825" cy="1815882"/>
          </a:xfrm>
          <a:prstGeom prst="rect">
            <a:avLst/>
          </a:prstGeom>
          <a:noFill/>
        </p:spPr>
        <p:txBody>
          <a:bodyPr wrap="square" rtlCol="0">
            <a:spAutoFit/>
          </a:bodyPr>
          <a:lstStyle/>
          <a:p>
            <a:r>
              <a:rPr lang="nl-NL" sz="2800" dirty="0"/>
              <a:t>Armoede en de impact die dat heeft op het leven van mensen. </a:t>
            </a:r>
          </a:p>
        </p:txBody>
      </p:sp>
      <p:pic>
        <p:nvPicPr>
          <p:cNvPr id="7" name="Afbeelding 6">
            <a:extLst>
              <a:ext uri="{FF2B5EF4-FFF2-40B4-BE49-F238E27FC236}">
                <a16:creationId xmlns:a16="http://schemas.microsoft.com/office/drawing/2014/main" id="{B59D871C-B0CF-43C3-9B8B-D6D8AA514607}"/>
              </a:ext>
            </a:extLst>
          </p:cNvPr>
          <p:cNvPicPr>
            <a:picLocks noChangeAspect="1"/>
          </p:cNvPicPr>
          <p:nvPr/>
        </p:nvPicPr>
        <p:blipFill rotWithShape="1">
          <a:blip r:embed="rId2"/>
          <a:srcRect l="21563" t="20953" r="4062" b="14167"/>
          <a:stretch/>
        </p:blipFill>
        <p:spPr>
          <a:xfrm>
            <a:off x="4667831" y="1885950"/>
            <a:ext cx="6619293" cy="3248026"/>
          </a:xfrm>
          <a:prstGeom prst="rect">
            <a:avLst/>
          </a:prstGeom>
        </p:spPr>
      </p:pic>
      <p:sp>
        <p:nvSpPr>
          <p:cNvPr id="9" name="Tekstvak 8">
            <a:extLst>
              <a:ext uri="{FF2B5EF4-FFF2-40B4-BE49-F238E27FC236}">
                <a16:creationId xmlns:a16="http://schemas.microsoft.com/office/drawing/2014/main" id="{9168233C-18FF-4DCB-91E6-99397876E207}"/>
              </a:ext>
            </a:extLst>
          </p:cNvPr>
          <p:cNvSpPr txBox="1"/>
          <p:nvPr/>
        </p:nvSpPr>
        <p:spPr>
          <a:xfrm>
            <a:off x="838200" y="5930707"/>
            <a:ext cx="10046453" cy="369332"/>
          </a:xfrm>
          <a:prstGeom prst="rect">
            <a:avLst/>
          </a:prstGeom>
          <a:noFill/>
        </p:spPr>
        <p:txBody>
          <a:bodyPr wrap="square">
            <a:spAutoFit/>
          </a:bodyPr>
          <a:lstStyle/>
          <a:p>
            <a:r>
              <a:rPr lang="nl-NL" dirty="0">
                <a:hlinkClick r:id="rId3"/>
              </a:rPr>
              <a:t>https://born05-sire-kia-axaxzmkc.netdna-ssl.com/downloads/sire-infographic.pdf</a:t>
            </a:r>
            <a:r>
              <a:rPr lang="nl-NL" dirty="0"/>
              <a:t> </a:t>
            </a:r>
          </a:p>
        </p:txBody>
      </p:sp>
    </p:spTree>
    <p:extLst>
      <p:ext uri="{BB962C8B-B14F-4D97-AF65-F5344CB8AC3E}">
        <p14:creationId xmlns:p14="http://schemas.microsoft.com/office/powerpoint/2010/main" val="187433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FF13CBF-7912-46B1-B552-7AB748C360EF}"/>
              </a:ext>
            </a:extLst>
          </p:cNvPr>
          <p:cNvPicPr>
            <a:picLocks noGrp="1" noChangeAspect="1"/>
          </p:cNvPicPr>
          <p:nvPr>
            <p:ph idx="1"/>
          </p:nvPr>
        </p:nvPicPr>
        <p:blipFill rotWithShape="1">
          <a:blip r:embed="rId2"/>
          <a:srcRect t="18425" b="6575"/>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14029914-4195-4F34-89CE-F7B7567DB26F}"/>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Armoede?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455836"/>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AnalogousFromLightSeedLeftStep">
      <a:dk1>
        <a:srgbClr val="000000"/>
      </a:dk1>
      <a:lt1>
        <a:srgbClr val="FFFFFF"/>
      </a:lt1>
      <a:dk2>
        <a:srgbClr val="3E4124"/>
      </a:dk2>
      <a:lt2>
        <a:srgbClr val="F2EEEF"/>
      </a:lt2>
      <a:accent1>
        <a:srgbClr val="63AF9D"/>
      </a:accent1>
      <a:accent2>
        <a:srgbClr val="56B376"/>
      </a:accent2>
      <a:accent3>
        <a:srgbClr val="62B25C"/>
      </a:accent3>
      <a:accent4>
        <a:srgbClr val="80AE53"/>
      </a:accent4>
      <a:accent5>
        <a:srgbClr val="A0A662"/>
      </a:accent5>
      <a:accent6>
        <a:srgbClr val="BC9C58"/>
      </a:accent6>
      <a:hlink>
        <a:srgbClr val="B67887"/>
      </a:hlink>
      <a:folHlink>
        <a:srgbClr val="898989"/>
      </a:folHlink>
    </a:clrScheme>
    <a:fontScheme name="Sketchy_SerifHand">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vonVTI">
  <a:themeElements>
    <a:clrScheme name="AnalogousFromDarkSeedRightStep">
      <a:dk1>
        <a:srgbClr val="000000"/>
      </a:dk1>
      <a:lt1>
        <a:srgbClr val="FFFFFF"/>
      </a:lt1>
      <a:dk2>
        <a:srgbClr val="262441"/>
      </a:dk2>
      <a:lt2>
        <a:srgbClr val="E2E8E2"/>
      </a:lt2>
      <a:accent1>
        <a:srgbClr val="C34DC0"/>
      </a:accent1>
      <a:accent2>
        <a:srgbClr val="B13B7D"/>
      </a:accent2>
      <a:accent3>
        <a:srgbClr val="C34D5E"/>
      </a:accent3>
      <a:accent4>
        <a:srgbClr val="B15B3B"/>
      </a:accent4>
      <a:accent5>
        <a:srgbClr val="C39E4D"/>
      </a:accent5>
      <a:accent6>
        <a:srgbClr val="9FAB39"/>
      </a:accent6>
      <a:hlink>
        <a:srgbClr val="3F7CBF"/>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2C47C3-23C9-4CFB-94A7-5D946F4C7EA5}"/>
</file>

<file path=customXml/itemProps2.xml><?xml version="1.0" encoding="utf-8"?>
<ds:datastoreItem xmlns:ds="http://schemas.openxmlformats.org/officeDocument/2006/customXml" ds:itemID="{4141E450-8FE4-42F9-B75D-AA549A79A0F7}"/>
</file>

<file path=customXml/itemProps3.xml><?xml version="1.0" encoding="utf-8"?>
<ds:datastoreItem xmlns:ds="http://schemas.openxmlformats.org/officeDocument/2006/customXml" ds:itemID="{0CCD2020-DBBE-4D57-BEF6-D8B0CD7D19C2}"/>
</file>

<file path=docProps/app.xml><?xml version="1.0" encoding="utf-8"?>
<Properties xmlns="http://schemas.openxmlformats.org/officeDocument/2006/extended-properties" xmlns:vt="http://schemas.openxmlformats.org/officeDocument/2006/docPropsVTypes">
  <TotalTime>36</TotalTime>
  <Words>1348</Words>
  <Application>Microsoft Office PowerPoint</Application>
  <PresentationFormat>Breedbeeld</PresentationFormat>
  <Paragraphs>117</Paragraphs>
  <Slides>22</Slides>
  <Notes>2</Notes>
  <HiddenSlides>0</HiddenSlides>
  <MMClips>3</MMClips>
  <ScaleCrop>false</ScaleCrop>
  <HeadingPairs>
    <vt:vector size="6" baseType="variant">
      <vt:variant>
        <vt:lpstr>Gebruikte lettertypen</vt:lpstr>
      </vt:variant>
      <vt:variant>
        <vt:i4>10</vt:i4>
      </vt:variant>
      <vt:variant>
        <vt:lpstr>Thema</vt:lpstr>
      </vt:variant>
      <vt:variant>
        <vt:i4>4</vt:i4>
      </vt:variant>
      <vt:variant>
        <vt:lpstr>Diatitels</vt:lpstr>
      </vt:variant>
      <vt:variant>
        <vt:i4>22</vt:i4>
      </vt:variant>
    </vt:vector>
  </HeadingPairs>
  <TitlesOfParts>
    <vt:vector size="36" baseType="lpstr">
      <vt:lpstr>Arial</vt:lpstr>
      <vt:lpstr>Calibri</vt:lpstr>
      <vt:lpstr>Calibri Light</vt:lpstr>
      <vt:lpstr>Garamond</vt:lpstr>
      <vt:lpstr>Open Sans</vt:lpstr>
      <vt:lpstr>RO Sans</vt:lpstr>
      <vt:lpstr>Selawik Light</vt:lpstr>
      <vt:lpstr>Speak Pro</vt:lpstr>
      <vt:lpstr>The Hand Bold</vt:lpstr>
      <vt:lpstr>The Serif Hand Black</vt:lpstr>
      <vt:lpstr>Kantoorthema</vt:lpstr>
      <vt:lpstr>SketchyVTI</vt:lpstr>
      <vt:lpstr>Kantoorthema</vt:lpstr>
      <vt:lpstr>SavonVTI</vt:lpstr>
      <vt:lpstr>Stad en wijk </vt:lpstr>
      <vt:lpstr>Programma van vandaag</vt:lpstr>
      <vt:lpstr>PowerPoint-presentatie</vt:lpstr>
      <vt:lpstr>de sociale leefbaarheid van deze steden</vt:lpstr>
      <vt:lpstr>PowerPoint-presentatie</vt:lpstr>
      <vt:lpstr>Bevolkingsgroei</vt:lpstr>
      <vt:lpstr>Steden voller &gt; inclusieve steden </vt:lpstr>
      <vt:lpstr>Terug naar het NU</vt:lpstr>
      <vt:lpstr>Armoede? </vt:lpstr>
      <vt:lpstr>PowerPoint-presentatie</vt:lpstr>
      <vt:lpstr>PowerPoint-presentatie</vt:lpstr>
      <vt:lpstr>PowerPoint-presentatie</vt:lpstr>
      <vt:lpstr>PowerPoint-presentatie</vt:lpstr>
      <vt:lpstr>PowerPoint-presentatie</vt:lpstr>
      <vt:lpstr>PowerPoint-presentatie</vt:lpstr>
      <vt:lpstr>PowerPoint-presentatie</vt:lpstr>
      <vt:lpstr>Artikelen</vt:lpstr>
      <vt:lpstr>PowerPoint-presentatie</vt:lpstr>
      <vt:lpstr>PowerPoint-presentatie</vt:lpstr>
      <vt:lpstr>PowerPoint-presentatie</vt:lpstr>
      <vt:lpstr>PowerPoint-presentatie</vt:lpstr>
      <vt:lpstr>Nog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2022-03-17T09:10:58Z</dcterms:created>
  <dcterms:modified xsi:type="dcterms:W3CDTF">2022-03-17T09:47:41Z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